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271" r:id="rId3"/>
    <p:sldId id="313" r:id="rId4"/>
    <p:sldId id="315" r:id="rId5"/>
    <p:sldId id="312" r:id="rId6"/>
    <p:sldId id="311" r:id="rId7"/>
    <p:sldId id="314" r:id="rId8"/>
    <p:sldId id="316" r:id="rId9"/>
    <p:sldId id="318" r:id="rId10"/>
    <p:sldId id="317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75"/>
    <p:restoredTop sz="91206"/>
  </p:normalViewPr>
  <p:slideViewPr>
    <p:cSldViewPr snapToGrid="0">
      <p:cViewPr varScale="1">
        <p:scale>
          <a:sx n="50" d="100"/>
          <a:sy n="50" d="100"/>
        </p:scale>
        <p:origin x="168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A1D92-BEC6-5821-B509-5D8634712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E945F0-664D-FC99-E138-629DC47FF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12F47A3-CA61-7B55-9FBC-9D8FCEAF3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B97A93-8B02-CBA6-1AC2-F36DE4625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926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</a:t>
            </a:r>
            <a:r>
              <a:rPr lang="en-US" altLang="ja-JP" sz="6000" b="1" dirty="0">
                <a:solidFill>
                  <a:schemeClr val="bg1"/>
                </a:solidFill>
              </a:rPr>
              <a:t>×</a:t>
            </a:r>
            <a:r>
              <a:rPr lang="ja-JP" altLang="en-US" sz="6000" b="1">
                <a:solidFill>
                  <a:schemeClr val="bg1"/>
                </a:solidFill>
              </a:rPr>
              <a:t>等比の和」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B8411C6-8151-6971-6474-92D7DE1C3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900" y="3605445"/>
            <a:ext cx="5156200" cy="698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2513BA7-C349-B06D-4858-C45FB9780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4" y="4416338"/>
            <a:ext cx="11251558" cy="72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212892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948191" y="3392301"/>
            <a:ext cx="9117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複雑な数列の和を工夫して求める。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95A1D75-F21B-BBD8-9CBD-560017F8C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25" y="205433"/>
            <a:ext cx="6077674" cy="8598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3649516-E2B8-4501-40FE-B13CB567C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5" y="1148841"/>
            <a:ext cx="11673048" cy="1921657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01E28D2-44A4-A184-A4D9-1AFC5FEB850A}"/>
              </a:ext>
            </a:extLst>
          </p:cNvPr>
          <p:cNvGrpSpPr/>
          <p:nvPr/>
        </p:nvGrpSpPr>
        <p:grpSpPr>
          <a:xfrm>
            <a:off x="2698506" y="3035461"/>
            <a:ext cx="7197851" cy="1006463"/>
            <a:chOff x="2698506" y="3035461"/>
            <a:chExt cx="7197851" cy="1006463"/>
          </a:xfrm>
        </p:grpSpPr>
        <p:sp>
          <p:nvSpPr>
            <p:cNvPr id="5" name="左中かっこ 4">
              <a:extLst>
                <a:ext uri="{FF2B5EF4-FFF2-40B4-BE49-F238E27FC236}">
                  <a16:creationId xmlns:a16="http://schemas.microsoft.com/office/drawing/2014/main" id="{38FEFD21-F1EA-0E65-E378-6C3681C4C32B}"/>
                </a:ext>
              </a:extLst>
            </p:cNvPr>
            <p:cNvSpPr/>
            <p:nvPr/>
          </p:nvSpPr>
          <p:spPr>
            <a:xfrm rot="16200000">
              <a:off x="6100662" y="-366695"/>
              <a:ext cx="393540" cy="7197851"/>
            </a:xfrm>
            <a:prstGeom prst="leftBrac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76F3EE5-BB6D-1EE8-F6BF-5ADAD7F887BF}"/>
                </a:ext>
              </a:extLst>
            </p:cNvPr>
            <p:cNvSpPr txBox="1"/>
            <p:nvPr/>
          </p:nvSpPr>
          <p:spPr>
            <a:xfrm>
              <a:off x="3850287" y="3518704"/>
              <a:ext cx="48942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>
                  <a:solidFill>
                    <a:srgbClr val="FF0000"/>
                  </a:solidFill>
                </a:rPr>
                <a:t>初項</a:t>
              </a:r>
              <a:r>
                <a:rPr kumimoji="1" lang="en-US" altLang="ja-JP" sz="2800" dirty="0">
                  <a:solidFill>
                    <a:srgbClr val="FF0000"/>
                  </a:solidFill>
                </a:rPr>
                <a:t>1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、公比</a:t>
              </a:r>
              <a:r>
                <a:rPr kumimoji="1" lang="en-US" altLang="ja-JP" sz="2800" dirty="0">
                  <a:solidFill>
                    <a:srgbClr val="FF0000"/>
                  </a:solidFill>
                </a:rPr>
                <a:t>3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の等比数列の和</a:t>
              </a: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3894A44F-F89F-9D27-6942-505C54901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06" y="3925094"/>
            <a:ext cx="4419600" cy="1219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EE15F27-DB6F-24A9-2410-BD6675BDB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9336" y="4076216"/>
            <a:ext cx="2806700" cy="10795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D444734-D79C-286C-24D9-76C0DF22A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2212" y="5315620"/>
            <a:ext cx="2832100" cy="1130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54688AE-3E98-DF24-5223-3A77056D0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9036" y="5506120"/>
            <a:ext cx="2298700" cy="7493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CABF74B-B37E-88BB-270D-79055D5E64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036" y="3996209"/>
            <a:ext cx="3670300" cy="1193800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3861EC2-9659-9758-32EA-30CB6A49B9A1}"/>
              </a:ext>
            </a:extLst>
          </p:cNvPr>
          <p:cNvSpPr/>
          <p:nvPr/>
        </p:nvSpPr>
        <p:spPr>
          <a:xfrm>
            <a:off x="1203767" y="1828800"/>
            <a:ext cx="10463514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32FF991-1B8D-8BFD-16BB-A75FF20DF88A}"/>
              </a:ext>
            </a:extLst>
          </p:cNvPr>
          <p:cNvSpPr/>
          <p:nvPr/>
        </p:nvSpPr>
        <p:spPr>
          <a:xfrm>
            <a:off x="254643" y="2314938"/>
            <a:ext cx="11412638" cy="18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72228CE-56D3-DDDB-B209-901EC36D36DC}"/>
              </a:ext>
            </a:extLst>
          </p:cNvPr>
          <p:cNvSpPr/>
          <p:nvPr/>
        </p:nvSpPr>
        <p:spPr>
          <a:xfrm>
            <a:off x="254643" y="1851949"/>
            <a:ext cx="949124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16E9984-7078-F408-6250-05D7B023D031}"/>
              </a:ext>
            </a:extLst>
          </p:cNvPr>
          <p:cNvSpPr/>
          <p:nvPr/>
        </p:nvSpPr>
        <p:spPr>
          <a:xfrm>
            <a:off x="914400" y="2465406"/>
            <a:ext cx="10752881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2618B56-BE84-2DED-87F3-66F10002C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837872"/>
            <a:ext cx="5588000" cy="863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3B5B579-1E3F-8DBB-99B3-C8CA41627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157" y="3119469"/>
            <a:ext cx="1046591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A420B16-EE87-0013-87C8-6CB462D7F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00" y="237672"/>
            <a:ext cx="55880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43FDE26-3A20-748A-F3F2-AE82CF8F5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64" y="1214576"/>
            <a:ext cx="11721871" cy="17575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880B3C-CEEC-FBE7-2745-B09CEF5A9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499" y="4068330"/>
            <a:ext cx="4622800" cy="106680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D2A38F0-65EE-50E3-DD3C-63D34A1111D8}"/>
              </a:ext>
            </a:extLst>
          </p:cNvPr>
          <p:cNvGrpSpPr/>
          <p:nvPr/>
        </p:nvGrpSpPr>
        <p:grpSpPr>
          <a:xfrm>
            <a:off x="2252374" y="2972164"/>
            <a:ext cx="7197851" cy="1006463"/>
            <a:chOff x="2698506" y="3035461"/>
            <a:chExt cx="7197851" cy="1006463"/>
          </a:xfrm>
        </p:grpSpPr>
        <p:sp>
          <p:nvSpPr>
            <p:cNvPr id="6" name="左中かっこ 5">
              <a:extLst>
                <a:ext uri="{FF2B5EF4-FFF2-40B4-BE49-F238E27FC236}">
                  <a16:creationId xmlns:a16="http://schemas.microsoft.com/office/drawing/2014/main" id="{2B937266-F9CC-EAEA-4056-C8B84B425F34}"/>
                </a:ext>
              </a:extLst>
            </p:cNvPr>
            <p:cNvSpPr/>
            <p:nvPr/>
          </p:nvSpPr>
          <p:spPr>
            <a:xfrm rot="16200000">
              <a:off x="6100662" y="-366695"/>
              <a:ext cx="393540" cy="7197851"/>
            </a:xfrm>
            <a:prstGeom prst="leftBrac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0858792-E088-9045-6E07-18A695917A3A}"/>
                </a:ext>
              </a:extLst>
            </p:cNvPr>
            <p:cNvSpPr txBox="1"/>
            <p:nvPr/>
          </p:nvSpPr>
          <p:spPr>
            <a:xfrm>
              <a:off x="3850287" y="3518704"/>
              <a:ext cx="48942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>
                  <a:solidFill>
                    <a:srgbClr val="FF0000"/>
                  </a:solidFill>
                </a:rPr>
                <a:t>初項</a:t>
              </a:r>
              <a:r>
                <a:rPr kumimoji="1" lang="en-US" altLang="ja-JP" sz="2800" dirty="0">
                  <a:solidFill>
                    <a:srgbClr val="FF0000"/>
                  </a:solidFill>
                </a:rPr>
                <a:t>1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、公比</a:t>
              </a:r>
              <a:r>
                <a:rPr lang="en-US" altLang="ja-JP" sz="2800" dirty="0">
                  <a:solidFill>
                    <a:srgbClr val="FF0000"/>
                  </a:solidFill>
                </a:rPr>
                <a:t>2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の等比数列の和</a:t>
              </a: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4A38A349-2D4C-4658-DDBC-C096D04ED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299" y="4290580"/>
            <a:ext cx="3873500" cy="622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DB0F7F6-1247-31DD-442E-323748395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393" y="5482156"/>
            <a:ext cx="2959100" cy="711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E40212E-B98A-EB18-9CEC-70CD69C591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4949" y="5463106"/>
            <a:ext cx="2552700" cy="74930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F7492CB-D176-1CCB-1F44-1555403C9B61}"/>
              </a:ext>
            </a:extLst>
          </p:cNvPr>
          <p:cNvSpPr/>
          <p:nvPr/>
        </p:nvSpPr>
        <p:spPr>
          <a:xfrm>
            <a:off x="1105682" y="2455645"/>
            <a:ext cx="10773871" cy="68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D9DD2E4-739E-6B7E-9822-35424D6BF0F7}"/>
              </a:ext>
            </a:extLst>
          </p:cNvPr>
          <p:cNvSpPr/>
          <p:nvPr/>
        </p:nvSpPr>
        <p:spPr>
          <a:xfrm>
            <a:off x="1105683" y="1802403"/>
            <a:ext cx="10851252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C16136A-13FC-2503-F4EA-EF2721FE0836}"/>
              </a:ext>
            </a:extLst>
          </p:cNvPr>
          <p:cNvSpPr/>
          <p:nvPr/>
        </p:nvSpPr>
        <p:spPr>
          <a:xfrm>
            <a:off x="263300" y="2265950"/>
            <a:ext cx="11616254" cy="249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FF118B8-9A4B-2A0C-FEA6-1BE325C9EB91}"/>
              </a:ext>
            </a:extLst>
          </p:cNvPr>
          <p:cNvSpPr/>
          <p:nvPr/>
        </p:nvSpPr>
        <p:spPr>
          <a:xfrm>
            <a:off x="254643" y="1851949"/>
            <a:ext cx="949124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5E32C85-4631-A934-12EA-798AE9BF2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4043"/>
            <a:ext cx="5791200" cy="8382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999430A-E1A5-9D5E-6759-EF2723A00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72243"/>
            <a:ext cx="11713029" cy="1501352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94B75BC-B736-95E2-631A-2CCF2A23913A}"/>
              </a:ext>
            </a:extLst>
          </p:cNvPr>
          <p:cNvGrpSpPr/>
          <p:nvPr/>
        </p:nvGrpSpPr>
        <p:grpSpPr>
          <a:xfrm>
            <a:off x="3025077" y="2573595"/>
            <a:ext cx="5367808" cy="916759"/>
            <a:chOff x="2698505" y="3035461"/>
            <a:chExt cx="6452035" cy="916759"/>
          </a:xfrm>
        </p:grpSpPr>
        <p:sp>
          <p:nvSpPr>
            <p:cNvPr id="5" name="左中かっこ 4">
              <a:extLst>
                <a:ext uri="{FF2B5EF4-FFF2-40B4-BE49-F238E27FC236}">
                  <a16:creationId xmlns:a16="http://schemas.microsoft.com/office/drawing/2014/main" id="{7AE7DEEF-BB36-3554-5D7E-B85FEA66D89E}"/>
                </a:ext>
              </a:extLst>
            </p:cNvPr>
            <p:cNvSpPr/>
            <p:nvPr/>
          </p:nvSpPr>
          <p:spPr>
            <a:xfrm rot="16200000">
              <a:off x="5727753" y="6213"/>
              <a:ext cx="393540" cy="6452035"/>
            </a:xfrm>
            <a:prstGeom prst="leftBrac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5C22DF9-E453-AF6B-36C8-0E75CB16F0D7}"/>
                </a:ext>
              </a:extLst>
            </p:cNvPr>
            <p:cNvSpPr txBox="1"/>
            <p:nvPr/>
          </p:nvSpPr>
          <p:spPr>
            <a:xfrm>
              <a:off x="2909241" y="3429000"/>
              <a:ext cx="60460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>
                  <a:solidFill>
                    <a:srgbClr val="FF0000"/>
                  </a:solidFill>
                </a:rPr>
                <a:t>初項</a:t>
              </a:r>
              <a:r>
                <a:rPr kumimoji="1" lang="en-US" altLang="ja-JP" sz="2800" dirty="0">
                  <a:solidFill>
                    <a:srgbClr val="FF0000"/>
                  </a:solidFill>
                </a:rPr>
                <a:t>6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、公比</a:t>
              </a:r>
              <a:r>
                <a:rPr kumimoji="1" lang="en-US" altLang="ja-JP" sz="2800" dirty="0">
                  <a:solidFill>
                    <a:srgbClr val="FF0000"/>
                  </a:solidFill>
                </a:rPr>
                <a:t>2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の等比数列の和</a:t>
              </a:r>
            </a:p>
          </p:txBody>
        </p:sp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4644934-E884-80A6-5993-DF8913A73D55}"/>
              </a:ext>
            </a:extLst>
          </p:cNvPr>
          <p:cNvSpPr/>
          <p:nvPr/>
        </p:nvSpPr>
        <p:spPr>
          <a:xfrm>
            <a:off x="929556" y="1569309"/>
            <a:ext cx="10957643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F1CFB28-5A13-07E7-5A0C-0B3C8E147392}"/>
              </a:ext>
            </a:extLst>
          </p:cNvPr>
          <p:cNvSpPr/>
          <p:nvPr/>
        </p:nvSpPr>
        <p:spPr>
          <a:xfrm>
            <a:off x="287873" y="2014100"/>
            <a:ext cx="11729956" cy="297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7702341-4C9F-3A78-4FE2-0E07A172E178}"/>
              </a:ext>
            </a:extLst>
          </p:cNvPr>
          <p:cNvSpPr/>
          <p:nvPr/>
        </p:nvSpPr>
        <p:spPr>
          <a:xfrm>
            <a:off x="223086" y="1585638"/>
            <a:ext cx="706470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C4ECADC-0C47-0CD2-C302-E185F355BD83}"/>
              </a:ext>
            </a:extLst>
          </p:cNvPr>
          <p:cNvSpPr/>
          <p:nvPr/>
        </p:nvSpPr>
        <p:spPr>
          <a:xfrm>
            <a:off x="913227" y="2091823"/>
            <a:ext cx="10957643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A1C160C-A1D5-F91E-EA6B-A25DF17DD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131" y="3515452"/>
            <a:ext cx="6832600" cy="10922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4DEE65E-C0E6-1689-D004-16F588BDD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1569" y="4597169"/>
            <a:ext cx="6591300" cy="5588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21757CF-E360-6460-3C9B-65CECFF4E8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2936" y="5288691"/>
            <a:ext cx="4432300" cy="6604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D54C5AE-8FC3-43F0-961B-FB8ECF6909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5236" y="5244241"/>
            <a:ext cx="4457700" cy="7493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円/楕円 14">
                <a:extLst>
                  <a:ext uri="{FF2B5EF4-FFF2-40B4-BE49-F238E27FC236}">
                    <a16:creationId xmlns:a16="http://schemas.microsoft.com/office/drawing/2014/main" id="{9F260987-3317-3AF4-FD56-1C64581273BF}"/>
                  </a:ext>
                </a:extLst>
              </p:cNvPr>
              <p:cNvSpPr/>
              <p:nvPr/>
            </p:nvSpPr>
            <p:spPr>
              <a:xfrm>
                <a:off x="5842660" y="4607652"/>
                <a:ext cx="534389" cy="548317"/>
              </a:xfrm>
              <a:prstGeom prst="ellipse">
                <a:avLst/>
              </a:prstGeom>
              <a:solidFill>
                <a:srgbClr val="FF0000">
                  <a:alpha val="631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>
          <p:sp>
            <p:nvSpPr>
              <p:cNvPr id="15" name="円/楕円 14">
                <a:extLst>
                  <a:ext uri="{FF2B5EF4-FFF2-40B4-BE49-F238E27FC236}">
                    <a16:creationId xmlns:a16="http://schemas.microsoft.com/office/drawing/2014/main" id="{9F260987-3317-3AF4-FD56-1C6458127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660" y="4607652"/>
                <a:ext cx="534389" cy="548317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円/楕円 15">
                <a:extLst>
                  <a:ext uri="{FF2B5EF4-FFF2-40B4-BE49-F238E27FC236}">
                    <a16:creationId xmlns:a16="http://schemas.microsoft.com/office/drawing/2014/main" id="{7E5646D3-4DFD-0185-AA4F-796A5062AAB8}"/>
                  </a:ext>
                </a:extLst>
              </p:cNvPr>
              <p:cNvSpPr/>
              <p:nvPr/>
            </p:nvSpPr>
            <p:spPr>
              <a:xfrm>
                <a:off x="9229326" y="4624586"/>
                <a:ext cx="534389" cy="548317"/>
              </a:xfrm>
              <a:prstGeom prst="ellipse">
                <a:avLst/>
              </a:prstGeom>
              <a:solidFill>
                <a:srgbClr val="FF0000">
                  <a:alpha val="631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>
          <p:sp>
            <p:nvSpPr>
              <p:cNvPr id="16" name="円/楕円 15">
                <a:extLst>
                  <a:ext uri="{FF2B5EF4-FFF2-40B4-BE49-F238E27FC236}">
                    <a16:creationId xmlns:a16="http://schemas.microsoft.com/office/drawing/2014/main" id="{7E5646D3-4DFD-0185-AA4F-796A5062AA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26" y="4624586"/>
                <a:ext cx="534389" cy="54831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  <p:bldP spid="15" grpId="1" animBg="1"/>
      <p:bldP spid="16" grpId="0" animBg="1"/>
      <p:bldP spid="1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9F25590-CF51-4307-E746-26F2537E7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22" y="2020208"/>
            <a:ext cx="5753100" cy="825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8B86A8D-3439-E2F4-3908-9EE73F57D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22" y="3114444"/>
            <a:ext cx="11370128" cy="6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CC34A5F-2DC0-EEEA-FB05-89D815CC4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28" y="1034713"/>
            <a:ext cx="11503389" cy="15288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79C8F13-56CF-9B81-46EE-3B9C6C5FA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43" y="143898"/>
            <a:ext cx="1381125" cy="736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68CBB03-6C4A-3518-DBD4-462D2E31B37A}"/>
              </a:ext>
            </a:extLst>
          </p:cNvPr>
          <p:cNvSpPr/>
          <p:nvPr/>
        </p:nvSpPr>
        <p:spPr>
          <a:xfrm>
            <a:off x="837519" y="1561868"/>
            <a:ext cx="10957643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76F7606-84C5-47AE-B278-3EA9215DB63F}"/>
              </a:ext>
            </a:extLst>
          </p:cNvPr>
          <p:cNvSpPr/>
          <p:nvPr/>
        </p:nvSpPr>
        <p:spPr>
          <a:xfrm>
            <a:off x="310243" y="2036430"/>
            <a:ext cx="11729956" cy="297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A3F8617-12C0-2DD1-485E-FEA4CB630F7C}"/>
              </a:ext>
            </a:extLst>
          </p:cNvPr>
          <p:cNvSpPr/>
          <p:nvPr/>
        </p:nvSpPr>
        <p:spPr>
          <a:xfrm>
            <a:off x="255744" y="1585638"/>
            <a:ext cx="491388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E74F5A7-F4FB-6259-5D05-07802A9CCC22}"/>
              </a:ext>
            </a:extLst>
          </p:cNvPr>
          <p:cNvSpPr/>
          <p:nvPr/>
        </p:nvSpPr>
        <p:spPr>
          <a:xfrm>
            <a:off x="519883" y="2085416"/>
            <a:ext cx="11326407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7F4C2C9-934F-8D03-7E46-6745A853941F}"/>
              </a:ext>
            </a:extLst>
          </p:cNvPr>
          <p:cNvGrpSpPr/>
          <p:nvPr/>
        </p:nvGrpSpPr>
        <p:grpSpPr>
          <a:xfrm>
            <a:off x="3025077" y="2573595"/>
            <a:ext cx="5367808" cy="916759"/>
            <a:chOff x="2698505" y="3035461"/>
            <a:chExt cx="6452035" cy="916759"/>
          </a:xfrm>
        </p:grpSpPr>
        <p:sp>
          <p:nvSpPr>
            <p:cNvPr id="9" name="左中かっこ 8">
              <a:extLst>
                <a:ext uri="{FF2B5EF4-FFF2-40B4-BE49-F238E27FC236}">
                  <a16:creationId xmlns:a16="http://schemas.microsoft.com/office/drawing/2014/main" id="{A3D84C5E-D8AD-4556-27A1-3D9B101910B9}"/>
                </a:ext>
              </a:extLst>
            </p:cNvPr>
            <p:cNvSpPr/>
            <p:nvPr/>
          </p:nvSpPr>
          <p:spPr>
            <a:xfrm rot="16200000">
              <a:off x="5727753" y="6213"/>
              <a:ext cx="393540" cy="6452035"/>
            </a:xfrm>
            <a:prstGeom prst="leftBrac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82D64E7-89F5-5919-8E22-F0A67E755F9F}"/>
                </a:ext>
              </a:extLst>
            </p:cNvPr>
            <p:cNvSpPr txBox="1"/>
            <p:nvPr/>
          </p:nvSpPr>
          <p:spPr>
            <a:xfrm>
              <a:off x="2909241" y="3429000"/>
              <a:ext cx="60460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>
                  <a:solidFill>
                    <a:srgbClr val="FF0000"/>
                  </a:solidFill>
                </a:rPr>
                <a:t>初項</a:t>
              </a:r>
              <a:r>
                <a:rPr kumimoji="1" lang="en-US" altLang="ja-JP" sz="2800" dirty="0">
                  <a:solidFill>
                    <a:srgbClr val="FF0000"/>
                  </a:solidFill>
                </a:rPr>
                <a:t>6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、公比</a:t>
              </a:r>
              <a:r>
                <a:rPr kumimoji="1" lang="en-US" altLang="ja-JP" sz="2800" dirty="0">
                  <a:solidFill>
                    <a:srgbClr val="FF0000"/>
                  </a:solidFill>
                </a:rPr>
                <a:t>3</a:t>
              </a:r>
              <a:r>
                <a:rPr kumimoji="1" lang="ja-JP" altLang="en-US" sz="2800">
                  <a:solidFill>
                    <a:srgbClr val="FF0000"/>
                  </a:solidFill>
                </a:rPr>
                <a:t>の等比数列の和</a:t>
              </a: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550AB850-7B3B-CA95-C810-08D2CB122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781" y="3565303"/>
            <a:ext cx="7772400" cy="109751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F2AEBED-47CD-5FDD-6837-B91D7A6C1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399" y="4883471"/>
            <a:ext cx="4767943" cy="52196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2132F47-C40D-00B4-429A-732C909ED7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5542" y="5778897"/>
            <a:ext cx="4343400" cy="60605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5CB27C8-E004-9F9A-9C07-3F92156C91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6700" y="5778897"/>
            <a:ext cx="4343400" cy="72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87629-AE45-3ADD-2199-5D144D892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D8A650-F7A4-0ABA-60AB-5D69B33808DF}"/>
              </a:ext>
            </a:extLst>
          </p:cNvPr>
          <p:cNvSpPr txBox="1"/>
          <p:nvPr/>
        </p:nvSpPr>
        <p:spPr>
          <a:xfrm>
            <a:off x="3669666" y="212892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9DCDCF-88A6-10EF-98F7-15ADA5CF45A8}"/>
              </a:ext>
            </a:extLst>
          </p:cNvPr>
          <p:cNvSpPr txBox="1"/>
          <p:nvPr/>
        </p:nvSpPr>
        <p:spPr>
          <a:xfrm>
            <a:off x="1948191" y="3392301"/>
            <a:ext cx="9117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複雑な数列の和を工夫して求める。</a:t>
            </a:r>
          </a:p>
        </p:txBody>
      </p:sp>
    </p:spTree>
    <p:extLst>
      <p:ext uri="{BB962C8B-B14F-4D97-AF65-F5344CB8AC3E}">
        <p14:creationId xmlns:p14="http://schemas.microsoft.com/office/powerpoint/2010/main" val="238562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1F802-592D-4129-E10D-3FE3940BB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A48A69-DD0E-C467-43DA-FDCA3254C19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71B87D-0FAD-4537-9416-983F07004610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F8FBB1-8079-61BC-5175-13E3FE2DD132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</a:t>
            </a:r>
            <a:r>
              <a:rPr lang="en-US" altLang="ja-JP" sz="6000" b="1" dirty="0">
                <a:solidFill>
                  <a:schemeClr val="bg1"/>
                </a:solidFill>
              </a:rPr>
              <a:t>×</a:t>
            </a:r>
            <a:r>
              <a:rPr lang="ja-JP" altLang="en-US" sz="6000" b="1">
                <a:solidFill>
                  <a:schemeClr val="bg1"/>
                </a:solidFill>
              </a:rPr>
              <a:t>等比の和」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CEE9CB4-ACC7-9A79-0BF6-91D5EE3C9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900" y="3605445"/>
            <a:ext cx="5156200" cy="698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4144888-A703-DF07-937C-60B57C7DA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4" y="4416338"/>
            <a:ext cx="11251558" cy="72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102</Words>
  <Application>Microsoft Macintosh PowerPoint</Application>
  <PresentationFormat>ワイド画面</PresentationFormat>
  <Paragraphs>18</Paragraphs>
  <Slides>10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42</cp:revision>
  <dcterms:created xsi:type="dcterms:W3CDTF">2024-12-21T06:28:55Z</dcterms:created>
  <dcterms:modified xsi:type="dcterms:W3CDTF">2025-05-01T07:48:52Z</dcterms:modified>
</cp:coreProperties>
</file>