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8" r:id="rId2"/>
    <p:sldId id="271" r:id="rId3"/>
    <p:sldId id="327" r:id="rId4"/>
    <p:sldId id="326" r:id="rId5"/>
    <p:sldId id="324" r:id="rId6"/>
    <p:sldId id="313" r:id="rId7"/>
    <p:sldId id="312" r:id="rId8"/>
    <p:sldId id="325" r:id="rId9"/>
    <p:sldId id="329" r:id="rId10"/>
    <p:sldId id="330" r:id="rId11"/>
    <p:sldId id="331" r:id="rId12"/>
    <p:sldId id="332" r:id="rId13"/>
    <p:sldId id="328" r:id="rId14"/>
    <p:sldId id="333" r:id="rId15"/>
    <p:sldId id="315" r:id="rId16"/>
    <p:sldId id="310" r:id="rId17"/>
    <p:sldId id="334" r:id="rId18"/>
    <p:sldId id="323" r:id="rId19"/>
    <p:sldId id="314" r:id="rId20"/>
    <p:sldId id="316" r:id="rId21"/>
    <p:sldId id="335" r:id="rId22"/>
    <p:sldId id="337" r:id="rId23"/>
    <p:sldId id="336" r:id="rId2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117E"/>
    <a:srgbClr val="E67200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101"/>
    <p:restoredTop sz="91206"/>
  </p:normalViewPr>
  <p:slideViewPr>
    <p:cSldViewPr snapToGrid="0">
      <p:cViewPr>
        <p:scale>
          <a:sx n="164" d="100"/>
          <a:sy n="164" d="100"/>
        </p:scale>
        <p:origin x="144" y="-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22ED9-9416-E903-ACA3-43A9100AD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79F83E2-831E-6A15-A237-FB23AF2E6F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820BC69-8480-FF2D-2A31-2FDD2565E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F1CAD55-7839-0B00-CDCD-05287903E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9071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37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8648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数列「分数の数列の和」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C6CD526-9268-F1CF-99D1-B22341C9B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350" y="2955236"/>
            <a:ext cx="53213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947451" y="2841470"/>
            <a:ext cx="10297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分数の数列で和が求められる場合がある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2430684" y="4356950"/>
            <a:ext cx="7137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分数の分割を予想できるか？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CABDDFE-6E2A-D10E-0DAD-00FC846EA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664" y="69627"/>
            <a:ext cx="10346871" cy="671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2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4FF476F-290D-BEC4-B4B1-485DDF19C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26" y="4454122"/>
            <a:ext cx="9632050" cy="136397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FCCBF38-B2DA-43C2-DE94-179C71556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613" y="3049652"/>
            <a:ext cx="6819900" cy="136398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842B8BB-76C9-46BA-D3F3-5C7A4D44B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4626" y="1557947"/>
            <a:ext cx="6819900" cy="136398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A8518AE-0D06-B1A5-5F64-FFE4F5B483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7914" y="189502"/>
            <a:ext cx="6819900" cy="136398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C16C9EE-043A-0702-0850-4857F93A707E}"/>
              </a:ext>
            </a:extLst>
          </p:cNvPr>
          <p:cNvSpPr txBox="1"/>
          <p:nvPr/>
        </p:nvSpPr>
        <p:spPr>
          <a:xfrm>
            <a:off x="7852981" y="579105"/>
            <a:ext cx="37850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chemeClr val="accent4"/>
                </a:solidFill>
              </a:rPr>
              <a:t>(</a:t>
            </a:r>
            <a:r>
              <a:rPr kumimoji="1" lang="ja-JP" altLang="en-US" sz="3200">
                <a:solidFill>
                  <a:schemeClr val="accent4"/>
                </a:solidFill>
              </a:rPr>
              <a:t>公式が存在しない</a:t>
            </a:r>
            <a:r>
              <a:rPr kumimoji="1" lang="en-US" altLang="ja-JP" sz="3200" dirty="0">
                <a:solidFill>
                  <a:schemeClr val="accent4"/>
                </a:solidFill>
              </a:rPr>
              <a:t>)</a:t>
            </a:r>
            <a:endParaRPr kumimoji="1" lang="ja-JP" altLang="en-US" sz="3200">
              <a:solidFill>
                <a:schemeClr val="accent4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68BECA3-6DEC-C3E1-C23E-6D43A0B04A0F}"/>
              </a:ext>
            </a:extLst>
          </p:cNvPr>
          <p:cNvSpPr txBox="1"/>
          <p:nvPr/>
        </p:nvSpPr>
        <p:spPr>
          <a:xfrm>
            <a:off x="7852981" y="1819104"/>
            <a:ext cx="37850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chemeClr val="accent4"/>
                </a:solidFill>
              </a:rPr>
              <a:t>(</a:t>
            </a:r>
            <a:r>
              <a:rPr kumimoji="1" lang="ja-JP" altLang="en-US" sz="3200">
                <a:solidFill>
                  <a:schemeClr val="accent4"/>
                </a:solidFill>
              </a:rPr>
              <a:t>公式が存在しない</a:t>
            </a:r>
            <a:r>
              <a:rPr kumimoji="1" lang="en-US" altLang="ja-JP" sz="3200" dirty="0">
                <a:solidFill>
                  <a:schemeClr val="accent4"/>
                </a:solidFill>
              </a:rPr>
              <a:t>)</a:t>
            </a:r>
            <a:endParaRPr kumimoji="1" lang="ja-JP" altLang="en-US" sz="3200">
              <a:solidFill>
                <a:schemeClr val="accent4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FED75B0-7D41-1142-35D4-91605141FE6C}"/>
              </a:ext>
            </a:extLst>
          </p:cNvPr>
          <p:cNvSpPr txBox="1"/>
          <p:nvPr/>
        </p:nvSpPr>
        <p:spPr>
          <a:xfrm>
            <a:off x="8673719" y="3360365"/>
            <a:ext cx="2964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(</a:t>
            </a:r>
            <a:r>
              <a:rPr lang="ja-JP" altLang="en-US" sz="3200">
                <a:solidFill>
                  <a:srgbClr val="FF0000"/>
                </a:solidFill>
              </a:rPr>
              <a:t>等比数列の和</a:t>
            </a:r>
            <a:r>
              <a:rPr kumimoji="1" lang="en-US" altLang="ja-JP" sz="3200" dirty="0">
                <a:solidFill>
                  <a:srgbClr val="FF0000"/>
                </a:solidFill>
              </a:rPr>
              <a:t>)</a:t>
            </a:r>
            <a:endParaRPr kumimoji="1" lang="ja-JP" altLang="en-US" sz="320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D136678-CCDE-7394-FA57-93F1B83CFE38}"/>
              </a:ext>
            </a:extLst>
          </p:cNvPr>
          <p:cNvSpPr txBox="1"/>
          <p:nvPr/>
        </p:nvSpPr>
        <p:spPr>
          <a:xfrm>
            <a:off x="8036904" y="5742308"/>
            <a:ext cx="2964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rgbClr val="FF0000"/>
                </a:solidFill>
              </a:rPr>
              <a:t>(</a:t>
            </a:r>
            <a:r>
              <a:rPr kumimoji="1" lang="ja-JP" altLang="en-US" sz="3200">
                <a:solidFill>
                  <a:srgbClr val="FF0000"/>
                </a:solidFill>
              </a:rPr>
              <a:t>特殊なケース</a:t>
            </a:r>
            <a:r>
              <a:rPr kumimoji="1" lang="en-US" altLang="ja-JP" sz="3200" dirty="0">
                <a:solidFill>
                  <a:srgbClr val="FF0000"/>
                </a:solidFill>
              </a:rPr>
              <a:t>)</a:t>
            </a:r>
            <a:endParaRPr kumimoji="1" lang="ja-JP" altLang="en-US" sz="3200">
              <a:solidFill>
                <a:srgbClr val="FF0000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C22C9D7-AB5D-A19F-427E-666E372CF5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8163" y="3046572"/>
            <a:ext cx="235345" cy="31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3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C4BC49-3960-E26B-A8AE-828AF9DD6D76}"/>
              </a:ext>
            </a:extLst>
          </p:cNvPr>
          <p:cNvSpPr txBox="1"/>
          <p:nvPr/>
        </p:nvSpPr>
        <p:spPr>
          <a:xfrm>
            <a:off x="3646026" y="1203806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/>
              <a:t>分数が苦手な理由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F3948C9-074F-8778-C284-02C78F2DE7C4}"/>
              </a:ext>
            </a:extLst>
          </p:cNvPr>
          <p:cNvSpPr txBox="1"/>
          <p:nvPr/>
        </p:nvSpPr>
        <p:spPr>
          <a:xfrm>
            <a:off x="1130538" y="2407534"/>
            <a:ext cx="99309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足し算、引き算で</a:t>
            </a:r>
            <a:r>
              <a:rPr kumimoji="1" lang="ja-JP" altLang="en-US" sz="4000" b="1">
                <a:solidFill>
                  <a:srgbClr val="D8117E"/>
                </a:solidFill>
              </a:rPr>
              <a:t>通分</a:t>
            </a:r>
            <a:r>
              <a:rPr kumimoji="1" lang="ja-JP" altLang="en-US" sz="4000"/>
              <a:t>しなければならない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45B070D-DED9-90EF-3C75-F9F6662DB216}"/>
                  </a:ext>
                </a:extLst>
              </p:cNvPr>
              <p:cNvSpPr txBox="1"/>
              <p:nvPr/>
            </p:nvSpPr>
            <p:spPr>
              <a:xfrm>
                <a:off x="1516954" y="3491551"/>
                <a:ext cx="1592807" cy="13876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45B070D-DED9-90EF-3C75-F9F6662DB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954" y="3491551"/>
                <a:ext cx="1592807" cy="1387688"/>
              </a:xfrm>
              <a:prstGeom prst="rect">
                <a:avLst/>
              </a:prstGeom>
              <a:blipFill>
                <a:blip r:embed="rId2"/>
                <a:stretch>
                  <a:fillRect l="-7143" t="-917" r="-7143" b="-1467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3378B20-C017-BBB4-E6F2-FE8B52FC57FD}"/>
                  </a:ext>
                </a:extLst>
              </p:cNvPr>
              <p:cNvSpPr txBox="1"/>
              <p:nvPr/>
            </p:nvSpPr>
            <p:spPr>
              <a:xfrm>
                <a:off x="9045616" y="3399218"/>
                <a:ext cx="1533646" cy="14950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ja-JP" altLang="en-US" sz="48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3378B20-C017-BBB4-E6F2-FE8B52FC5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5616" y="3399218"/>
                <a:ext cx="1533646" cy="1495089"/>
              </a:xfrm>
              <a:prstGeom prst="rect">
                <a:avLst/>
              </a:prstGeom>
              <a:blipFill>
                <a:blip r:embed="rId3"/>
                <a:stretch>
                  <a:fillRect b="-92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F94F993-1A73-CDD7-B276-AC3B9CDB9714}"/>
                  </a:ext>
                </a:extLst>
              </p:cNvPr>
              <p:cNvSpPr txBox="1"/>
              <p:nvPr/>
            </p:nvSpPr>
            <p:spPr>
              <a:xfrm>
                <a:off x="3109761" y="3399218"/>
                <a:ext cx="6099858" cy="14800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ja-JP" sz="4800" b="0" i="1" smtClean="0">
                              <a:solidFill>
                                <a:srgbClr val="D8117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ja-JP" sz="4800" b="0" i="1" smtClean="0">
                              <a:solidFill>
                                <a:srgbClr val="D8117E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ja-JP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ja-JP" sz="4800" i="1">
                              <a:solidFill>
                                <a:srgbClr val="D8117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ja-JP" sz="4800" i="1">
                              <a:solidFill>
                                <a:srgbClr val="D8117E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altLang="ja-JP" sz="4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ja-JP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4800" b="0" i="1" smtClean="0">
                              <a:solidFill>
                                <a:srgbClr val="D8117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ja-JP" sz="4800" b="0" i="1" smtClean="0">
                              <a:solidFill>
                                <a:srgbClr val="D8117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sz="4800" b="0" i="1" smtClean="0">
                              <a:solidFill>
                                <a:srgbClr val="D8117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ja-JP" sz="4800" b="0" i="1" smtClean="0">
                              <a:solidFill>
                                <a:srgbClr val="D8117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altLang="ja-JP" sz="4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ja-JP" altLang="en-US" sz="480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F94F993-1A73-CDD7-B276-AC3B9CDB9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761" y="3399218"/>
                <a:ext cx="6099858" cy="1480021"/>
              </a:xfrm>
              <a:prstGeom prst="rect">
                <a:avLst/>
              </a:prstGeom>
              <a:blipFill>
                <a:blip r:embed="rId4"/>
                <a:stretch>
                  <a:fillRect r="-622" b="-1025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45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C4BC49-3960-E26B-A8AE-828AF9DD6D76}"/>
              </a:ext>
            </a:extLst>
          </p:cNvPr>
          <p:cNvSpPr txBox="1"/>
          <p:nvPr/>
        </p:nvSpPr>
        <p:spPr>
          <a:xfrm>
            <a:off x="3646026" y="1203806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/>
              <a:t>分数が苦手な理由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F3948C9-074F-8778-C284-02C78F2DE7C4}"/>
              </a:ext>
            </a:extLst>
          </p:cNvPr>
          <p:cNvSpPr txBox="1"/>
          <p:nvPr/>
        </p:nvSpPr>
        <p:spPr>
          <a:xfrm>
            <a:off x="1130538" y="2407534"/>
            <a:ext cx="99309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足し算、引き算で</a:t>
            </a:r>
            <a:r>
              <a:rPr kumimoji="1" lang="ja-JP" altLang="en-US" sz="4000" b="1">
                <a:solidFill>
                  <a:srgbClr val="D8117E"/>
                </a:solidFill>
              </a:rPr>
              <a:t>通分</a:t>
            </a:r>
            <a:r>
              <a:rPr kumimoji="1" lang="ja-JP" altLang="en-US" sz="4000"/>
              <a:t>しなければならない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45B070D-DED9-90EF-3C75-F9F6662DB216}"/>
                  </a:ext>
                </a:extLst>
              </p:cNvPr>
              <p:cNvSpPr txBox="1"/>
              <p:nvPr/>
            </p:nvSpPr>
            <p:spPr>
              <a:xfrm>
                <a:off x="1516954" y="3491551"/>
                <a:ext cx="1592807" cy="13876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45B070D-DED9-90EF-3C75-F9F6662DB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954" y="3491551"/>
                <a:ext cx="1592807" cy="1387688"/>
              </a:xfrm>
              <a:prstGeom prst="rect">
                <a:avLst/>
              </a:prstGeom>
              <a:blipFill>
                <a:blip r:embed="rId2"/>
                <a:stretch>
                  <a:fillRect l="-7143" t="-917" r="-7143" b="-1467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3378B20-C017-BBB4-E6F2-FE8B52FC57FD}"/>
                  </a:ext>
                </a:extLst>
              </p:cNvPr>
              <p:cNvSpPr txBox="1"/>
              <p:nvPr/>
            </p:nvSpPr>
            <p:spPr>
              <a:xfrm>
                <a:off x="9045616" y="3399218"/>
                <a:ext cx="1533646" cy="14950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ja-JP" altLang="en-US" sz="48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3378B20-C017-BBB4-E6F2-FE8B52FC5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5616" y="3399218"/>
                <a:ext cx="1533646" cy="1495089"/>
              </a:xfrm>
              <a:prstGeom prst="rect">
                <a:avLst/>
              </a:prstGeom>
              <a:blipFill>
                <a:blip r:embed="rId3"/>
                <a:stretch>
                  <a:fillRect b="-92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右矢印 9">
            <a:extLst>
              <a:ext uri="{FF2B5EF4-FFF2-40B4-BE49-F238E27FC236}">
                <a16:creationId xmlns:a16="http://schemas.microsoft.com/office/drawing/2014/main" id="{65FAFFBF-3CBE-CFF8-307B-BE2E2D62217A}"/>
              </a:ext>
            </a:extLst>
          </p:cNvPr>
          <p:cNvSpPr/>
          <p:nvPr/>
        </p:nvSpPr>
        <p:spPr>
          <a:xfrm>
            <a:off x="4343400" y="1911692"/>
            <a:ext cx="3167743" cy="1319277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右矢印 10">
            <a:extLst>
              <a:ext uri="{FF2B5EF4-FFF2-40B4-BE49-F238E27FC236}">
                <a16:creationId xmlns:a16="http://schemas.microsoft.com/office/drawing/2014/main" id="{CE177BFD-58BB-3222-8DB0-1FB786C91808}"/>
              </a:ext>
            </a:extLst>
          </p:cNvPr>
          <p:cNvSpPr/>
          <p:nvPr/>
        </p:nvSpPr>
        <p:spPr>
          <a:xfrm rot="10800000">
            <a:off x="4206330" y="5372100"/>
            <a:ext cx="3167743" cy="131927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0.2375 -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75" y="-1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7 L -0.23164 -0.0023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9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ABA2101-8B04-8BB4-9788-5078464FB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699260"/>
            <a:ext cx="7772400" cy="863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23D04CB-8FE9-36A1-B352-65E0DE1F8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972889"/>
            <a:ext cx="7772400" cy="8636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24D48A8-7B56-E01F-0C16-1526960EA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3181204"/>
            <a:ext cx="7772400" cy="91526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F2B67F9-A06D-962A-BB0A-FF8D17C6E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4737860"/>
            <a:ext cx="7772400" cy="98908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9BAE07D-2FCF-E8DA-B971-DDC7EDCE3092}"/>
              </a:ext>
            </a:extLst>
          </p:cNvPr>
          <p:cNvSpPr/>
          <p:nvPr/>
        </p:nvSpPr>
        <p:spPr>
          <a:xfrm>
            <a:off x="4441371" y="699260"/>
            <a:ext cx="3396342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ysClr val="windowText" lastClr="000000"/>
                </a:solidFill>
              </a:rPr>
              <a:t>？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1F7FD30-ECF9-19A2-DE45-DE2DAAC70704}"/>
              </a:ext>
            </a:extLst>
          </p:cNvPr>
          <p:cNvSpPr/>
          <p:nvPr/>
        </p:nvSpPr>
        <p:spPr>
          <a:xfrm>
            <a:off x="4441371" y="1988163"/>
            <a:ext cx="3396342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ysClr val="windowText" lastClr="000000"/>
                </a:solidFill>
              </a:rPr>
              <a:t>？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29FF734-3513-9E05-0331-00F8B08C3C57}"/>
              </a:ext>
            </a:extLst>
          </p:cNvPr>
          <p:cNvSpPr/>
          <p:nvPr/>
        </p:nvSpPr>
        <p:spPr>
          <a:xfrm>
            <a:off x="4441371" y="3114835"/>
            <a:ext cx="3396342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ysClr val="windowText" lastClr="000000"/>
                </a:solidFill>
              </a:rPr>
              <a:t>？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0426CA3-FB3C-E752-36B5-65E8F30FCB1C}"/>
              </a:ext>
            </a:extLst>
          </p:cNvPr>
          <p:cNvSpPr/>
          <p:nvPr/>
        </p:nvSpPr>
        <p:spPr>
          <a:xfrm>
            <a:off x="4441371" y="4780349"/>
            <a:ext cx="3396342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3200">
                <a:solidFill>
                  <a:sysClr val="windowText" lastClr="000000"/>
                </a:solidFill>
              </a:rPr>
              <a:t>？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4912BC4-4D55-8649-BE4D-EE1548403D94}"/>
              </a:ext>
            </a:extLst>
          </p:cNvPr>
          <p:cNvSpPr/>
          <p:nvPr/>
        </p:nvSpPr>
        <p:spPr>
          <a:xfrm>
            <a:off x="7805057" y="715589"/>
            <a:ext cx="226422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2D90AA6-EE14-CBB2-E0F2-7F3246B22291}"/>
              </a:ext>
            </a:extLst>
          </p:cNvPr>
          <p:cNvSpPr/>
          <p:nvPr/>
        </p:nvSpPr>
        <p:spPr>
          <a:xfrm>
            <a:off x="7723415" y="1956560"/>
            <a:ext cx="226422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D7E1955-C5EC-72BF-D553-E39C9C03D357}"/>
              </a:ext>
            </a:extLst>
          </p:cNvPr>
          <p:cNvSpPr/>
          <p:nvPr/>
        </p:nvSpPr>
        <p:spPr>
          <a:xfrm>
            <a:off x="7739743" y="3181203"/>
            <a:ext cx="226422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7374818-C889-0493-57DE-91F16444CDF4}"/>
              </a:ext>
            </a:extLst>
          </p:cNvPr>
          <p:cNvSpPr/>
          <p:nvPr/>
        </p:nvSpPr>
        <p:spPr>
          <a:xfrm>
            <a:off x="7756071" y="4781403"/>
            <a:ext cx="226422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ABA2101-8B04-8BB4-9788-5078464FB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699260"/>
            <a:ext cx="7772400" cy="863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23D04CB-8FE9-36A1-B352-65E0DE1F8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972889"/>
            <a:ext cx="7772400" cy="8636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24D48A8-7B56-E01F-0C16-1526960EA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3181204"/>
            <a:ext cx="7772400" cy="91526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F2B67F9-A06D-962A-BB0A-FF8D17C6E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4737860"/>
            <a:ext cx="7772400" cy="989080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7B30DE5-096A-F92A-1DD8-28EEDCD737D1}"/>
              </a:ext>
            </a:extLst>
          </p:cNvPr>
          <p:cNvSpPr/>
          <p:nvPr/>
        </p:nvSpPr>
        <p:spPr>
          <a:xfrm>
            <a:off x="4082143" y="673860"/>
            <a:ext cx="4163786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>
                <a:solidFill>
                  <a:srgbClr val="D8117E"/>
                </a:solidFill>
                <a:sym typeface="Wingdings" pitchFamily="2" charset="2"/>
              </a:rPr>
              <a:t></a:t>
            </a:r>
            <a:r>
              <a:rPr kumimoji="1" lang="ja-JP" altLang="en-US" sz="3200">
                <a:solidFill>
                  <a:srgbClr val="D8117E"/>
                </a:solidFill>
                <a:sym typeface="Wingdings" pitchFamily="2" charset="2"/>
              </a:rPr>
              <a:t>ーーーーーーー</a:t>
            </a:r>
            <a:r>
              <a:rPr kumimoji="1" lang="en-US" altLang="ja-JP" sz="3200" dirty="0">
                <a:solidFill>
                  <a:srgbClr val="D8117E"/>
                </a:solidFill>
                <a:sym typeface="Wingdings" pitchFamily="2" charset="2"/>
              </a:rPr>
              <a:t>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EB988A2-3CAD-0C75-2121-F1C42CBA0511}"/>
              </a:ext>
            </a:extLst>
          </p:cNvPr>
          <p:cNvSpPr/>
          <p:nvPr/>
        </p:nvSpPr>
        <p:spPr>
          <a:xfrm>
            <a:off x="4049486" y="2012803"/>
            <a:ext cx="4163786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>
                <a:solidFill>
                  <a:srgbClr val="D8117E"/>
                </a:solidFill>
                <a:sym typeface="Wingdings" pitchFamily="2" charset="2"/>
              </a:rPr>
              <a:t></a:t>
            </a:r>
            <a:r>
              <a:rPr kumimoji="1" lang="ja-JP" altLang="en-US" sz="3200">
                <a:solidFill>
                  <a:srgbClr val="D8117E"/>
                </a:solidFill>
                <a:sym typeface="Wingdings" pitchFamily="2" charset="2"/>
              </a:rPr>
              <a:t>ーーーーーーー</a:t>
            </a:r>
            <a:r>
              <a:rPr kumimoji="1" lang="en-US" altLang="ja-JP" sz="3200" dirty="0">
                <a:solidFill>
                  <a:srgbClr val="D8117E"/>
                </a:solidFill>
                <a:sym typeface="Wingdings" pitchFamily="2" charset="2"/>
              </a:rPr>
              <a:t>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5B02BB2-AE4F-8E92-5A8E-E1DA42130934}"/>
              </a:ext>
            </a:extLst>
          </p:cNvPr>
          <p:cNvSpPr/>
          <p:nvPr/>
        </p:nvSpPr>
        <p:spPr>
          <a:xfrm>
            <a:off x="4082143" y="3231058"/>
            <a:ext cx="4163786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>
                <a:solidFill>
                  <a:srgbClr val="D8117E"/>
                </a:solidFill>
                <a:sym typeface="Wingdings" pitchFamily="2" charset="2"/>
              </a:rPr>
              <a:t></a:t>
            </a:r>
            <a:r>
              <a:rPr kumimoji="1" lang="ja-JP" altLang="en-US" sz="3200">
                <a:solidFill>
                  <a:srgbClr val="D8117E"/>
                </a:solidFill>
                <a:sym typeface="Wingdings" pitchFamily="2" charset="2"/>
              </a:rPr>
              <a:t>ーーーーーーー</a:t>
            </a:r>
            <a:r>
              <a:rPr kumimoji="1" lang="en-US" altLang="ja-JP" sz="3200" dirty="0">
                <a:solidFill>
                  <a:srgbClr val="D8117E"/>
                </a:solidFill>
                <a:sym typeface="Wingdings" pitchFamily="2" charset="2"/>
              </a:rPr>
              <a:t>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74E723A-8A63-BB44-7869-89BFC4E0B7C3}"/>
              </a:ext>
            </a:extLst>
          </p:cNvPr>
          <p:cNvSpPr/>
          <p:nvPr/>
        </p:nvSpPr>
        <p:spPr>
          <a:xfrm>
            <a:off x="4082143" y="4812540"/>
            <a:ext cx="4163786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>
                <a:solidFill>
                  <a:srgbClr val="D8117E"/>
                </a:solidFill>
                <a:sym typeface="Wingdings" pitchFamily="2" charset="2"/>
              </a:rPr>
              <a:t></a:t>
            </a:r>
            <a:r>
              <a:rPr kumimoji="1" lang="ja-JP" altLang="en-US" sz="3200">
                <a:solidFill>
                  <a:srgbClr val="D8117E"/>
                </a:solidFill>
                <a:sym typeface="Wingdings" pitchFamily="2" charset="2"/>
              </a:rPr>
              <a:t>ーーーーーーー</a:t>
            </a:r>
            <a:r>
              <a:rPr kumimoji="1" lang="en-US" altLang="ja-JP" sz="3200" dirty="0">
                <a:solidFill>
                  <a:srgbClr val="D8117E"/>
                </a:solidFill>
                <a:sym typeface="Wingdings" pitchFamily="2" charset="2"/>
              </a:rPr>
              <a:t>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766AE8F-677C-40E5-764B-A0F02813745B}"/>
              </a:ext>
            </a:extLst>
          </p:cNvPr>
          <p:cNvSpPr txBox="1"/>
          <p:nvPr/>
        </p:nvSpPr>
        <p:spPr>
          <a:xfrm>
            <a:off x="10169352" y="1193528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</a:rPr>
              <a:t>分母の差が</a:t>
            </a:r>
            <a:r>
              <a:rPr kumimoji="1" lang="en-US" altLang="ja-JP" sz="2400" dirty="0">
                <a:solidFill>
                  <a:srgbClr val="FF0000"/>
                </a:solidFill>
              </a:rPr>
              <a:t>1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6CBD7BA-E237-9D5F-DA03-025A2EFDAF80}"/>
              </a:ext>
            </a:extLst>
          </p:cNvPr>
          <p:cNvSpPr txBox="1"/>
          <p:nvPr/>
        </p:nvSpPr>
        <p:spPr>
          <a:xfrm>
            <a:off x="10169352" y="669395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</a:rPr>
              <a:t>分子</a:t>
            </a:r>
            <a:r>
              <a:rPr kumimoji="1" lang="en-US" altLang="ja-JP" sz="2400" dirty="0">
                <a:solidFill>
                  <a:srgbClr val="FF0000"/>
                </a:solidFill>
              </a:rPr>
              <a:t>1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4F9A755-8263-D838-6A3A-B411808787F7}"/>
              </a:ext>
            </a:extLst>
          </p:cNvPr>
          <p:cNvSpPr txBox="1"/>
          <p:nvPr/>
        </p:nvSpPr>
        <p:spPr>
          <a:xfrm>
            <a:off x="10169352" y="2450828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</a:rPr>
              <a:t>分母の差が</a:t>
            </a:r>
            <a:r>
              <a:rPr kumimoji="1" lang="en-US" altLang="ja-JP" sz="2400" dirty="0">
                <a:solidFill>
                  <a:srgbClr val="FF0000"/>
                </a:solidFill>
              </a:rPr>
              <a:t>2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AC66BDD-4ED8-5E11-DC53-E22059095787}"/>
              </a:ext>
            </a:extLst>
          </p:cNvPr>
          <p:cNvSpPr txBox="1"/>
          <p:nvPr/>
        </p:nvSpPr>
        <p:spPr>
          <a:xfrm>
            <a:off x="10169352" y="1926695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</a:rPr>
              <a:t>分子</a:t>
            </a:r>
            <a:r>
              <a:rPr kumimoji="1" lang="en-US" altLang="ja-JP" sz="2400" dirty="0">
                <a:solidFill>
                  <a:srgbClr val="FF0000"/>
                </a:solidFill>
              </a:rPr>
              <a:t>2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2605C1E-D949-0D52-C1DE-F7BFE0B427DC}"/>
              </a:ext>
            </a:extLst>
          </p:cNvPr>
          <p:cNvSpPr txBox="1"/>
          <p:nvPr/>
        </p:nvSpPr>
        <p:spPr>
          <a:xfrm>
            <a:off x="10169352" y="3691801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</a:rPr>
              <a:t>分母の差が</a:t>
            </a:r>
            <a:r>
              <a:rPr kumimoji="1" lang="en-US" altLang="ja-JP" sz="2400" dirty="0">
                <a:solidFill>
                  <a:srgbClr val="FF0000"/>
                </a:solidFill>
              </a:rPr>
              <a:t>3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0906217-550A-5AE3-FB8C-4A1DD706D566}"/>
              </a:ext>
            </a:extLst>
          </p:cNvPr>
          <p:cNvSpPr txBox="1"/>
          <p:nvPr/>
        </p:nvSpPr>
        <p:spPr>
          <a:xfrm>
            <a:off x="10169352" y="3167668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</a:rPr>
              <a:t>分子</a:t>
            </a:r>
            <a:r>
              <a:rPr kumimoji="1" lang="en-US" altLang="ja-JP" sz="2400" dirty="0">
                <a:solidFill>
                  <a:srgbClr val="FF0000"/>
                </a:solidFill>
              </a:rPr>
              <a:t>3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97B51C1-8872-1DCF-D358-E51F0B53A41A}"/>
              </a:ext>
            </a:extLst>
          </p:cNvPr>
          <p:cNvSpPr txBox="1"/>
          <p:nvPr/>
        </p:nvSpPr>
        <p:spPr>
          <a:xfrm>
            <a:off x="10169352" y="5292002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</a:rPr>
              <a:t>分母の差が</a:t>
            </a:r>
            <a:r>
              <a:rPr kumimoji="1" lang="en-US" altLang="ja-JP" sz="2400" dirty="0">
                <a:solidFill>
                  <a:srgbClr val="FF0000"/>
                </a:solidFill>
              </a:rPr>
              <a:t>a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5ED05BE-7628-6CC0-0E0B-0F17252AA48D}"/>
              </a:ext>
            </a:extLst>
          </p:cNvPr>
          <p:cNvSpPr txBox="1"/>
          <p:nvPr/>
        </p:nvSpPr>
        <p:spPr>
          <a:xfrm>
            <a:off x="10169352" y="4767869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>
                <a:solidFill>
                  <a:srgbClr val="FF0000"/>
                </a:solidFill>
              </a:rPr>
              <a:t>分子</a:t>
            </a:r>
            <a:r>
              <a:rPr kumimoji="1" lang="en-US" altLang="ja-JP" sz="2400" dirty="0">
                <a:solidFill>
                  <a:srgbClr val="FF0000"/>
                </a:solidFill>
              </a:rPr>
              <a:t>a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D72B85-1763-1A77-6B73-41BA40D0CCB9}"/>
              </a:ext>
            </a:extLst>
          </p:cNvPr>
          <p:cNvSpPr txBox="1"/>
          <p:nvPr/>
        </p:nvSpPr>
        <p:spPr>
          <a:xfrm>
            <a:off x="1858108" y="5801620"/>
            <a:ext cx="2515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>
                <a:solidFill>
                  <a:schemeClr val="accent4"/>
                </a:solidFill>
              </a:rPr>
              <a:t>分母小</a:t>
            </a:r>
            <a:r>
              <a:rPr kumimoji="1" lang="en-US" altLang="ja-JP" sz="2400" dirty="0">
                <a:solidFill>
                  <a:schemeClr val="accent4"/>
                </a:solidFill>
              </a:rPr>
              <a:t> </a:t>
            </a:r>
            <a:r>
              <a:rPr kumimoji="1" lang="ja-JP" altLang="en-US" sz="2400">
                <a:solidFill>
                  <a:schemeClr val="accent4"/>
                </a:solidFill>
              </a:rPr>
              <a:t>ー</a:t>
            </a:r>
            <a:r>
              <a:rPr kumimoji="1" lang="en-US" altLang="ja-JP" sz="2400" dirty="0">
                <a:solidFill>
                  <a:schemeClr val="accent4"/>
                </a:solidFill>
              </a:rPr>
              <a:t> </a:t>
            </a:r>
            <a:r>
              <a:rPr kumimoji="1" lang="ja-JP" altLang="en-US" sz="2400">
                <a:solidFill>
                  <a:schemeClr val="accent4"/>
                </a:solidFill>
              </a:rPr>
              <a:t>分母大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0D2CCB1-3FC2-8AC6-ADBD-6DA2E91EF575}"/>
              </a:ext>
            </a:extLst>
          </p:cNvPr>
          <p:cNvSpPr txBox="1"/>
          <p:nvPr/>
        </p:nvSpPr>
        <p:spPr>
          <a:xfrm>
            <a:off x="4618672" y="418101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>
                <a:solidFill>
                  <a:schemeClr val="accent6"/>
                </a:solidFill>
              </a:rPr>
              <a:t>２つの分母が</a:t>
            </a:r>
            <a:r>
              <a:rPr lang="ja-JP" altLang="en-US" sz="2400">
                <a:solidFill>
                  <a:schemeClr val="accent6"/>
                </a:solidFill>
              </a:rPr>
              <a:t>掛け算</a:t>
            </a:r>
            <a:endParaRPr kumimoji="1" lang="ja-JP" altLang="en-US" sz="24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51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9A8C6D-1FEA-225C-A823-B3EA4A15F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43" y="117282"/>
            <a:ext cx="5301343" cy="119875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722F781-0789-808C-25DC-14722B77F1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91"/>
          <a:stretch/>
        </p:blipFill>
        <p:spPr>
          <a:xfrm>
            <a:off x="3842659" y="140790"/>
            <a:ext cx="5627914" cy="115174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9CEA370-32C0-68EA-BDFB-7A4AF84AB0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62" y="1524117"/>
            <a:ext cx="6139543" cy="39630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2B5485A-54CA-6280-6DD7-F12658FF1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962" y="2058228"/>
            <a:ext cx="4166881" cy="4658982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1267FB8-1D62-B38F-A0E9-DEFAB8895B10}"/>
              </a:ext>
            </a:extLst>
          </p:cNvPr>
          <p:cNvSpPr/>
          <p:nvPr/>
        </p:nvSpPr>
        <p:spPr>
          <a:xfrm>
            <a:off x="1180288" y="2034719"/>
            <a:ext cx="202010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75E8976-D919-FEF2-6AEC-7F7892FCEEDC}"/>
              </a:ext>
            </a:extLst>
          </p:cNvPr>
          <p:cNvSpPr/>
          <p:nvPr/>
        </p:nvSpPr>
        <p:spPr>
          <a:xfrm>
            <a:off x="3270346" y="2051047"/>
            <a:ext cx="112549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8DA4554-42E2-A68C-6F3D-983DD66578E2}"/>
              </a:ext>
            </a:extLst>
          </p:cNvPr>
          <p:cNvSpPr/>
          <p:nvPr/>
        </p:nvSpPr>
        <p:spPr>
          <a:xfrm>
            <a:off x="86274" y="3292019"/>
            <a:ext cx="112549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3ADB28F-3D70-8BE3-43B4-CDBAF2282050}"/>
              </a:ext>
            </a:extLst>
          </p:cNvPr>
          <p:cNvSpPr/>
          <p:nvPr/>
        </p:nvSpPr>
        <p:spPr>
          <a:xfrm>
            <a:off x="1180288" y="3112405"/>
            <a:ext cx="202010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9E2FAE5-82D8-C6A1-0297-E9CC53575B7C}"/>
              </a:ext>
            </a:extLst>
          </p:cNvPr>
          <p:cNvSpPr/>
          <p:nvPr/>
        </p:nvSpPr>
        <p:spPr>
          <a:xfrm>
            <a:off x="3205031" y="3177719"/>
            <a:ext cx="112549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7DF925E-1CB6-3548-2C6B-2FE77777A575}"/>
              </a:ext>
            </a:extLst>
          </p:cNvPr>
          <p:cNvSpPr/>
          <p:nvPr/>
        </p:nvSpPr>
        <p:spPr>
          <a:xfrm>
            <a:off x="69945" y="4353376"/>
            <a:ext cx="112549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54732F8-45A8-B36C-59F1-0E5F097FD4A0}"/>
              </a:ext>
            </a:extLst>
          </p:cNvPr>
          <p:cNvSpPr/>
          <p:nvPr/>
        </p:nvSpPr>
        <p:spPr>
          <a:xfrm>
            <a:off x="1163960" y="4255405"/>
            <a:ext cx="202010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96958D6-C238-9197-EDAF-88DE7183BCBB}"/>
              </a:ext>
            </a:extLst>
          </p:cNvPr>
          <p:cNvSpPr/>
          <p:nvPr/>
        </p:nvSpPr>
        <p:spPr>
          <a:xfrm>
            <a:off x="3139717" y="4353376"/>
            <a:ext cx="112549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8A20BF4-05C2-555B-F8B6-C083775C9C1D}"/>
              </a:ext>
            </a:extLst>
          </p:cNvPr>
          <p:cNvSpPr/>
          <p:nvPr/>
        </p:nvSpPr>
        <p:spPr>
          <a:xfrm>
            <a:off x="1980388" y="5267776"/>
            <a:ext cx="370922" cy="522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94021F6-3092-1101-7D00-AC51FA86ED75}"/>
              </a:ext>
            </a:extLst>
          </p:cNvPr>
          <p:cNvSpPr/>
          <p:nvPr/>
        </p:nvSpPr>
        <p:spPr>
          <a:xfrm>
            <a:off x="69945" y="5937247"/>
            <a:ext cx="112549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31B212E-C574-45AE-6534-8A46BEAD2904}"/>
              </a:ext>
            </a:extLst>
          </p:cNvPr>
          <p:cNvSpPr/>
          <p:nvPr/>
        </p:nvSpPr>
        <p:spPr>
          <a:xfrm>
            <a:off x="1211772" y="5790290"/>
            <a:ext cx="202010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7D6E30F-F557-6C6B-669A-F6BEC1D63FCA}"/>
              </a:ext>
            </a:extLst>
          </p:cNvPr>
          <p:cNvSpPr/>
          <p:nvPr/>
        </p:nvSpPr>
        <p:spPr>
          <a:xfrm>
            <a:off x="3139717" y="5790290"/>
            <a:ext cx="112549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19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9A8C6D-1FEA-225C-A823-B3EA4A15F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43" y="117282"/>
            <a:ext cx="5301343" cy="119875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722F781-0789-808C-25DC-14722B77F1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91"/>
          <a:stretch/>
        </p:blipFill>
        <p:spPr>
          <a:xfrm>
            <a:off x="3842659" y="140790"/>
            <a:ext cx="5627914" cy="11517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2B5485A-54CA-6280-6DD7-F12658FF1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62" y="2058228"/>
            <a:ext cx="4166881" cy="465898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7EE00A-99AF-BC73-8B08-882737C03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9959" y="1233077"/>
            <a:ext cx="7772400" cy="908115"/>
          </a:xfrm>
          <a:prstGeom prst="rect">
            <a:avLst/>
          </a:prstGeom>
        </p:spPr>
      </p:pic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43DB8446-AB6D-75DF-982D-583260C4B59C}"/>
              </a:ext>
            </a:extLst>
          </p:cNvPr>
          <p:cNvSpPr/>
          <p:nvPr/>
        </p:nvSpPr>
        <p:spPr>
          <a:xfrm>
            <a:off x="3445328" y="2074557"/>
            <a:ext cx="917857" cy="815601"/>
          </a:xfrm>
          <a:prstGeom prst="roundRect">
            <a:avLst/>
          </a:prstGeom>
          <a:solidFill>
            <a:srgbClr val="FF0000">
              <a:alpha val="295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4577061C-5E38-F911-7243-1DDC9532884F}"/>
              </a:ext>
            </a:extLst>
          </p:cNvPr>
          <p:cNvSpPr/>
          <p:nvPr/>
        </p:nvSpPr>
        <p:spPr>
          <a:xfrm>
            <a:off x="4163785" y="262085"/>
            <a:ext cx="917857" cy="815601"/>
          </a:xfrm>
          <a:prstGeom prst="roundRect">
            <a:avLst/>
          </a:prstGeom>
          <a:solidFill>
            <a:srgbClr val="FF0000">
              <a:alpha val="295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3C7AB7B-6926-2986-D1BF-BB923B137D99}"/>
              </a:ext>
            </a:extLst>
          </p:cNvPr>
          <p:cNvSpPr/>
          <p:nvPr/>
        </p:nvSpPr>
        <p:spPr>
          <a:xfrm>
            <a:off x="5584373" y="1259662"/>
            <a:ext cx="6373584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3897E498-F0CC-2384-FE53-0F42311C764D}"/>
              </a:ext>
            </a:extLst>
          </p:cNvPr>
          <p:cNvSpPr/>
          <p:nvPr/>
        </p:nvSpPr>
        <p:spPr>
          <a:xfrm>
            <a:off x="163288" y="2058228"/>
            <a:ext cx="1110342" cy="831930"/>
          </a:xfrm>
          <a:prstGeom prst="roundRect">
            <a:avLst/>
          </a:prstGeom>
          <a:noFill/>
          <a:ln w="57150">
            <a:solidFill>
              <a:srgbClr val="FF0000">
                <a:alpha val="57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717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9A8C6D-1FEA-225C-A823-B3EA4A15F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43" y="117282"/>
            <a:ext cx="5301343" cy="119875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722F781-0789-808C-25DC-14722B77F1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91"/>
          <a:stretch/>
        </p:blipFill>
        <p:spPr>
          <a:xfrm>
            <a:off x="3842659" y="140790"/>
            <a:ext cx="5627914" cy="11517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2B5485A-54CA-6280-6DD7-F12658FF1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62" y="2058228"/>
            <a:ext cx="4166881" cy="465898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7EE00A-99AF-BC73-8B08-882737C03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9959" y="1233077"/>
            <a:ext cx="7772400" cy="908115"/>
          </a:xfrm>
          <a:prstGeom prst="rect">
            <a:avLst/>
          </a:prstGeom>
        </p:spPr>
      </p:pic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43DB8446-AB6D-75DF-982D-583260C4B59C}"/>
              </a:ext>
            </a:extLst>
          </p:cNvPr>
          <p:cNvSpPr/>
          <p:nvPr/>
        </p:nvSpPr>
        <p:spPr>
          <a:xfrm>
            <a:off x="3448787" y="3266137"/>
            <a:ext cx="947056" cy="815601"/>
          </a:xfrm>
          <a:prstGeom prst="roundRect">
            <a:avLst/>
          </a:prstGeom>
          <a:solidFill>
            <a:srgbClr val="FF0000">
              <a:alpha val="295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4577061C-5E38-F911-7243-1DDC9532884F}"/>
              </a:ext>
            </a:extLst>
          </p:cNvPr>
          <p:cNvSpPr/>
          <p:nvPr/>
        </p:nvSpPr>
        <p:spPr>
          <a:xfrm>
            <a:off x="5297151" y="262804"/>
            <a:ext cx="917857" cy="815601"/>
          </a:xfrm>
          <a:prstGeom prst="roundRect">
            <a:avLst/>
          </a:prstGeom>
          <a:solidFill>
            <a:srgbClr val="FF0000">
              <a:alpha val="295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3C7AB7B-6926-2986-D1BF-BB923B137D99}"/>
              </a:ext>
            </a:extLst>
          </p:cNvPr>
          <p:cNvSpPr/>
          <p:nvPr/>
        </p:nvSpPr>
        <p:spPr>
          <a:xfrm>
            <a:off x="5602687" y="1259662"/>
            <a:ext cx="635527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23" name="角丸四角形 22">
            <a:extLst>
              <a:ext uri="{FF2B5EF4-FFF2-40B4-BE49-F238E27FC236}">
                <a16:creationId xmlns:a16="http://schemas.microsoft.com/office/drawing/2014/main" id="{0BA71702-D635-89D2-120D-37393AEFE315}"/>
              </a:ext>
            </a:extLst>
          </p:cNvPr>
          <p:cNvSpPr/>
          <p:nvPr/>
        </p:nvSpPr>
        <p:spPr>
          <a:xfrm>
            <a:off x="140704" y="3233479"/>
            <a:ext cx="1110342" cy="831930"/>
          </a:xfrm>
          <a:prstGeom prst="roundRect">
            <a:avLst/>
          </a:prstGeom>
          <a:noFill/>
          <a:ln w="57150">
            <a:solidFill>
              <a:srgbClr val="FF0000">
                <a:alpha val="57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36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9A8C6D-1FEA-225C-A823-B3EA4A15F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43" y="117282"/>
            <a:ext cx="5301343" cy="119875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722F781-0789-808C-25DC-14722B77F1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91"/>
          <a:stretch/>
        </p:blipFill>
        <p:spPr>
          <a:xfrm>
            <a:off x="3842659" y="140790"/>
            <a:ext cx="5627914" cy="11517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2B5485A-54CA-6280-6DD7-F12658FF1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62" y="2058228"/>
            <a:ext cx="4166881" cy="465898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7EE00A-99AF-BC73-8B08-882737C03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9959" y="1233077"/>
            <a:ext cx="7772400" cy="908115"/>
          </a:xfrm>
          <a:prstGeom prst="rect">
            <a:avLst/>
          </a:prstGeom>
        </p:spPr>
      </p:pic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43DB8446-AB6D-75DF-982D-583260C4B59C}"/>
              </a:ext>
            </a:extLst>
          </p:cNvPr>
          <p:cNvSpPr/>
          <p:nvPr/>
        </p:nvSpPr>
        <p:spPr>
          <a:xfrm>
            <a:off x="3436431" y="4309008"/>
            <a:ext cx="947056" cy="815601"/>
          </a:xfrm>
          <a:prstGeom prst="roundRect">
            <a:avLst/>
          </a:prstGeom>
          <a:solidFill>
            <a:srgbClr val="FF0000">
              <a:alpha val="295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4577061C-5E38-F911-7243-1DDC9532884F}"/>
              </a:ext>
            </a:extLst>
          </p:cNvPr>
          <p:cNvSpPr/>
          <p:nvPr/>
        </p:nvSpPr>
        <p:spPr>
          <a:xfrm>
            <a:off x="6511642" y="279133"/>
            <a:ext cx="917857" cy="815601"/>
          </a:xfrm>
          <a:prstGeom prst="roundRect">
            <a:avLst/>
          </a:prstGeom>
          <a:solidFill>
            <a:srgbClr val="FF0000">
              <a:alpha val="295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3C7AB7B-6926-2986-D1BF-BB923B137D99}"/>
              </a:ext>
            </a:extLst>
          </p:cNvPr>
          <p:cNvSpPr/>
          <p:nvPr/>
        </p:nvSpPr>
        <p:spPr>
          <a:xfrm>
            <a:off x="7429499" y="1259662"/>
            <a:ext cx="452845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23" name="角丸四角形 22">
            <a:extLst>
              <a:ext uri="{FF2B5EF4-FFF2-40B4-BE49-F238E27FC236}">
                <a16:creationId xmlns:a16="http://schemas.microsoft.com/office/drawing/2014/main" id="{0BA71702-D635-89D2-120D-37393AEFE315}"/>
              </a:ext>
            </a:extLst>
          </p:cNvPr>
          <p:cNvSpPr/>
          <p:nvPr/>
        </p:nvSpPr>
        <p:spPr>
          <a:xfrm>
            <a:off x="167184" y="4309008"/>
            <a:ext cx="1110342" cy="831930"/>
          </a:xfrm>
          <a:prstGeom prst="roundRect">
            <a:avLst/>
          </a:prstGeom>
          <a:noFill/>
          <a:ln w="57150">
            <a:solidFill>
              <a:srgbClr val="FF0000">
                <a:alpha val="57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62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9A8C6D-1FEA-225C-A823-B3EA4A15F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43" y="117282"/>
            <a:ext cx="5301343" cy="119875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722F781-0789-808C-25DC-14722B77F1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91"/>
          <a:stretch/>
        </p:blipFill>
        <p:spPr>
          <a:xfrm>
            <a:off x="3842659" y="140790"/>
            <a:ext cx="5627914" cy="11517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2B5485A-54CA-6280-6DD7-F12658FF1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62" y="2058228"/>
            <a:ext cx="4166881" cy="465898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7EE00A-99AF-BC73-8B08-882737C03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9959" y="1233077"/>
            <a:ext cx="7772400" cy="908115"/>
          </a:xfrm>
          <a:prstGeom prst="rect">
            <a:avLst/>
          </a:prstGeom>
        </p:spPr>
      </p:pic>
      <p:sp>
        <p:nvSpPr>
          <p:cNvPr id="20" name="角丸四角形 19">
            <a:extLst>
              <a:ext uri="{FF2B5EF4-FFF2-40B4-BE49-F238E27FC236}">
                <a16:creationId xmlns:a16="http://schemas.microsoft.com/office/drawing/2014/main" id="{43DB8446-AB6D-75DF-982D-583260C4B59C}"/>
              </a:ext>
            </a:extLst>
          </p:cNvPr>
          <p:cNvSpPr/>
          <p:nvPr/>
        </p:nvSpPr>
        <p:spPr>
          <a:xfrm>
            <a:off x="3461578" y="5868951"/>
            <a:ext cx="947056" cy="815601"/>
          </a:xfrm>
          <a:prstGeom prst="roundRect">
            <a:avLst/>
          </a:prstGeom>
          <a:solidFill>
            <a:srgbClr val="FF0000">
              <a:alpha val="295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>
            <a:extLst>
              <a:ext uri="{FF2B5EF4-FFF2-40B4-BE49-F238E27FC236}">
                <a16:creationId xmlns:a16="http://schemas.microsoft.com/office/drawing/2014/main" id="{4577061C-5E38-F911-7243-1DDC9532884F}"/>
              </a:ext>
            </a:extLst>
          </p:cNvPr>
          <p:cNvSpPr/>
          <p:nvPr/>
        </p:nvSpPr>
        <p:spPr>
          <a:xfrm>
            <a:off x="8552716" y="276201"/>
            <a:ext cx="917857" cy="815601"/>
          </a:xfrm>
          <a:prstGeom prst="roundRect">
            <a:avLst/>
          </a:prstGeom>
          <a:solidFill>
            <a:srgbClr val="FF0000">
              <a:alpha val="295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3C7AB7B-6926-2986-D1BF-BB923B137D99}"/>
              </a:ext>
            </a:extLst>
          </p:cNvPr>
          <p:cNvSpPr/>
          <p:nvPr/>
        </p:nvSpPr>
        <p:spPr>
          <a:xfrm>
            <a:off x="9211302" y="1259662"/>
            <a:ext cx="2746654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23" name="角丸四角形 22">
            <a:extLst>
              <a:ext uri="{FF2B5EF4-FFF2-40B4-BE49-F238E27FC236}">
                <a16:creationId xmlns:a16="http://schemas.microsoft.com/office/drawing/2014/main" id="{0BA71702-D635-89D2-120D-37393AEFE315}"/>
              </a:ext>
            </a:extLst>
          </p:cNvPr>
          <p:cNvSpPr/>
          <p:nvPr/>
        </p:nvSpPr>
        <p:spPr>
          <a:xfrm>
            <a:off x="163428" y="5819964"/>
            <a:ext cx="1110342" cy="831930"/>
          </a:xfrm>
          <a:prstGeom prst="roundRect">
            <a:avLst/>
          </a:prstGeom>
          <a:noFill/>
          <a:ln w="57150">
            <a:solidFill>
              <a:srgbClr val="FF0000">
                <a:alpha val="57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962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9A8C6D-1FEA-225C-A823-B3EA4A15F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43" y="117282"/>
            <a:ext cx="5301343" cy="119875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722F781-0789-808C-25DC-14722B77F1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91"/>
          <a:stretch/>
        </p:blipFill>
        <p:spPr>
          <a:xfrm>
            <a:off x="3842659" y="140790"/>
            <a:ext cx="5627914" cy="11517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2B5485A-54CA-6280-6DD7-F12658FF1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62" y="2058228"/>
            <a:ext cx="4166881" cy="465898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7EE00A-99AF-BC73-8B08-882737C03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9959" y="1233077"/>
            <a:ext cx="7772400" cy="908115"/>
          </a:xfrm>
          <a:prstGeom prst="rect">
            <a:avLst/>
          </a:prstGeom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6685894-8CFC-AFD5-AE7F-DAD4D3E3C25D}"/>
              </a:ext>
            </a:extLst>
          </p:cNvPr>
          <p:cNvCxnSpPr/>
          <p:nvPr/>
        </p:nvCxnSpPr>
        <p:spPr>
          <a:xfrm>
            <a:off x="4947557" y="1316040"/>
            <a:ext cx="473529" cy="742188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2171B98-AAD9-0C91-7DB3-1E69597286EC}"/>
              </a:ext>
            </a:extLst>
          </p:cNvPr>
          <p:cNvCxnSpPr/>
          <p:nvPr/>
        </p:nvCxnSpPr>
        <p:spPr>
          <a:xfrm>
            <a:off x="6188529" y="1332369"/>
            <a:ext cx="473529" cy="742188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B140FAE6-3C71-094D-394F-D4083BF730A0}"/>
              </a:ext>
            </a:extLst>
          </p:cNvPr>
          <p:cNvCxnSpPr/>
          <p:nvPr/>
        </p:nvCxnSpPr>
        <p:spPr>
          <a:xfrm>
            <a:off x="6760029" y="1348698"/>
            <a:ext cx="473529" cy="742188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80FBBAC0-B1DD-8484-074C-2767B78771F7}"/>
              </a:ext>
            </a:extLst>
          </p:cNvPr>
          <p:cNvCxnSpPr/>
          <p:nvPr/>
        </p:nvCxnSpPr>
        <p:spPr>
          <a:xfrm>
            <a:off x="7870372" y="1348698"/>
            <a:ext cx="473529" cy="742188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D94A4F5-ABFC-9C07-1FE1-4316248DFBA7}"/>
              </a:ext>
            </a:extLst>
          </p:cNvPr>
          <p:cNvCxnSpPr/>
          <p:nvPr/>
        </p:nvCxnSpPr>
        <p:spPr>
          <a:xfrm>
            <a:off x="8556172" y="1332370"/>
            <a:ext cx="473529" cy="742188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9C4E48D0-B00F-6161-E11D-7AD4882793F7}"/>
              </a:ext>
            </a:extLst>
          </p:cNvPr>
          <p:cNvCxnSpPr>
            <a:cxnSpLocks/>
          </p:cNvCxnSpPr>
          <p:nvPr/>
        </p:nvCxnSpPr>
        <p:spPr>
          <a:xfrm>
            <a:off x="9192986" y="1316041"/>
            <a:ext cx="473529" cy="742188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5515579A-8387-4771-213B-62AFA0A8A5CB}"/>
              </a:ext>
            </a:extLst>
          </p:cNvPr>
          <p:cNvCxnSpPr/>
          <p:nvPr/>
        </p:nvCxnSpPr>
        <p:spPr>
          <a:xfrm>
            <a:off x="10433958" y="1332369"/>
            <a:ext cx="473529" cy="742188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0AFF16A2-5FEB-AD9E-4040-9C75688D1BF8}"/>
              </a:ext>
            </a:extLst>
          </p:cNvPr>
          <p:cNvCxnSpPr>
            <a:cxnSpLocks/>
          </p:cNvCxnSpPr>
          <p:nvPr/>
        </p:nvCxnSpPr>
        <p:spPr>
          <a:xfrm>
            <a:off x="9780815" y="1316041"/>
            <a:ext cx="473529" cy="742188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図 15">
            <a:extLst>
              <a:ext uri="{FF2B5EF4-FFF2-40B4-BE49-F238E27FC236}">
                <a16:creationId xmlns:a16="http://schemas.microsoft.com/office/drawing/2014/main" id="{E2203E03-BD18-47F7-2726-6318053177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4471" y="2325363"/>
            <a:ext cx="1611701" cy="90811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98CCE44-DB96-64B6-AEF0-D0E9354A37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4471" y="3417650"/>
            <a:ext cx="1611700" cy="99692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858FBCA-ACEF-F2F9-F557-63B85DDC85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2647" y="4598748"/>
            <a:ext cx="2032908" cy="90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83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BD7BBD6-FF21-66B1-71E7-E322B3BE6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14" y="2521747"/>
            <a:ext cx="9660472" cy="180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ED0713B-34A2-0848-2853-80DA15D14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" y="186978"/>
            <a:ext cx="6852557" cy="122508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090CB4F-5A33-ED39-037C-0BC537860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871" y="317462"/>
            <a:ext cx="6428015" cy="89879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1571A53-2FA7-7BE4-E1E7-BC0F80688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2" y="1542544"/>
            <a:ext cx="7772400" cy="45438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D38FB5F-72E1-A707-E76C-D895281B6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915" y="3429000"/>
            <a:ext cx="4992199" cy="2992242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F01049A-13F1-BA9C-82D5-BDB85F2853C8}"/>
              </a:ext>
            </a:extLst>
          </p:cNvPr>
          <p:cNvSpPr/>
          <p:nvPr/>
        </p:nvSpPr>
        <p:spPr>
          <a:xfrm>
            <a:off x="1817103" y="3429000"/>
            <a:ext cx="2558954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E814E93-F6F2-2903-DB62-769A0987AA28}"/>
              </a:ext>
            </a:extLst>
          </p:cNvPr>
          <p:cNvSpPr/>
          <p:nvPr/>
        </p:nvSpPr>
        <p:spPr>
          <a:xfrm>
            <a:off x="4376057" y="3429000"/>
            <a:ext cx="1481269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43263FC-DC85-E329-6EC1-44D8F61DF714}"/>
              </a:ext>
            </a:extLst>
          </p:cNvPr>
          <p:cNvSpPr/>
          <p:nvPr/>
        </p:nvSpPr>
        <p:spPr>
          <a:xfrm>
            <a:off x="1800775" y="4425043"/>
            <a:ext cx="2558954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58F1459-B71B-D147-2A9E-37517BF12D9A}"/>
              </a:ext>
            </a:extLst>
          </p:cNvPr>
          <p:cNvSpPr/>
          <p:nvPr/>
        </p:nvSpPr>
        <p:spPr>
          <a:xfrm>
            <a:off x="4359729" y="4425043"/>
            <a:ext cx="1481269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748211C-144D-F211-35AD-D48735C9024F}"/>
              </a:ext>
            </a:extLst>
          </p:cNvPr>
          <p:cNvSpPr/>
          <p:nvPr/>
        </p:nvSpPr>
        <p:spPr>
          <a:xfrm>
            <a:off x="1800775" y="5506842"/>
            <a:ext cx="2558954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6476F91-B06A-D17F-6921-08672F38048F}"/>
              </a:ext>
            </a:extLst>
          </p:cNvPr>
          <p:cNvSpPr/>
          <p:nvPr/>
        </p:nvSpPr>
        <p:spPr>
          <a:xfrm>
            <a:off x="4359729" y="5506842"/>
            <a:ext cx="1481269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ED0713B-34A2-0848-2853-80DA15D14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" y="186978"/>
            <a:ext cx="6852557" cy="122508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090CB4F-5A33-ED39-037C-0BC537860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871" y="317462"/>
            <a:ext cx="6428015" cy="89879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D38FB5F-72E1-A707-E76C-D895281B6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915" y="3429000"/>
            <a:ext cx="4992199" cy="299224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60D3AAE-4B7F-7F15-9C6C-70192EA2E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9486" y="1542544"/>
            <a:ext cx="7772400" cy="980744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CC0AD9E7-1820-526B-20FA-D58F6368C48A}"/>
              </a:ext>
            </a:extLst>
          </p:cNvPr>
          <p:cNvCxnSpPr>
            <a:cxnSpLocks/>
          </p:cNvCxnSpPr>
          <p:nvPr/>
        </p:nvCxnSpPr>
        <p:spPr>
          <a:xfrm>
            <a:off x="5148942" y="1575584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03A8F9D-8540-6CC7-3199-8B795E15E427}"/>
              </a:ext>
            </a:extLst>
          </p:cNvPr>
          <p:cNvCxnSpPr>
            <a:cxnSpLocks/>
          </p:cNvCxnSpPr>
          <p:nvPr/>
        </p:nvCxnSpPr>
        <p:spPr>
          <a:xfrm>
            <a:off x="6063346" y="1530296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47D1896-4848-A5D7-DB59-42BF36BE42BE}"/>
              </a:ext>
            </a:extLst>
          </p:cNvPr>
          <p:cNvCxnSpPr>
            <a:cxnSpLocks/>
          </p:cNvCxnSpPr>
          <p:nvPr/>
        </p:nvCxnSpPr>
        <p:spPr>
          <a:xfrm>
            <a:off x="6716489" y="1562953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DD492108-27B8-944D-3258-017A26C0EB1D}"/>
              </a:ext>
            </a:extLst>
          </p:cNvPr>
          <p:cNvCxnSpPr>
            <a:cxnSpLocks/>
          </p:cNvCxnSpPr>
          <p:nvPr/>
        </p:nvCxnSpPr>
        <p:spPr>
          <a:xfrm>
            <a:off x="7467604" y="1595610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9EACBC45-810D-29EF-5B20-C133EDC44CD3}"/>
              </a:ext>
            </a:extLst>
          </p:cNvPr>
          <p:cNvCxnSpPr>
            <a:cxnSpLocks/>
          </p:cNvCxnSpPr>
          <p:nvPr/>
        </p:nvCxnSpPr>
        <p:spPr>
          <a:xfrm>
            <a:off x="8267704" y="1611938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8292E6F5-A05E-5AC3-64FF-561AA55BB4FA}"/>
              </a:ext>
            </a:extLst>
          </p:cNvPr>
          <p:cNvCxnSpPr>
            <a:cxnSpLocks/>
          </p:cNvCxnSpPr>
          <p:nvPr/>
        </p:nvCxnSpPr>
        <p:spPr>
          <a:xfrm>
            <a:off x="10063847" y="1611938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図 19">
            <a:extLst>
              <a:ext uri="{FF2B5EF4-FFF2-40B4-BE49-F238E27FC236}">
                <a16:creationId xmlns:a16="http://schemas.microsoft.com/office/drawing/2014/main" id="{5701A860-A8BF-1F52-C44D-AC9CC1A646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2532" y="2914886"/>
            <a:ext cx="4033158" cy="87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67CEFB3-47E4-1EE5-5CCB-89A35AB0F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57" y="165550"/>
            <a:ext cx="5796643" cy="131182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8AEEDD2-B741-8DFE-D2E0-E02656749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086" y="1607816"/>
            <a:ext cx="7772400" cy="1018712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659DC9F-D06B-25B7-A1A3-5383052BF538}"/>
              </a:ext>
            </a:extLst>
          </p:cNvPr>
          <p:cNvSpPr/>
          <p:nvPr/>
        </p:nvSpPr>
        <p:spPr>
          <a:xfrm>
            <a:off x="4233731" y="1659972"/>
            <a:ext cx="3963212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F803719-1545-622B-4057-8557C12B7206}"/>
              </a:ext>
            </a:extLst>
          </p:cNvPr>
          <p:cNvSpPr/>
          <p:nvPr/>
        </p:nvSpPr>
        <p:spPr>
          <a:xfrm>
            <a:off x="8196943" y="1738206"/>
            <a:ext cx="277585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solidFill>
                <a:sysClr val="windowText" lastClr="000000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E9A4E03-D252-FC69-C8A5-BF4BDB50A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357" y="2756966"/>
            <a:ext cx="2464708" cy="46650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70C20FD-D49E-F3AD-7965-7F5B5FA1DB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4065" y="2704762"/>
            <a:ext cx="5693229" cy="118997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099E970-DE79-48DB-98B2-B627FB5883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3086" y="4025178"/>
            <a:ext cx="9244372" cy="992633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7A030CFC-7CA8-D58F-D5ED-DF9162AD19F4}"/>
              </a:ext>
            </a:extLst>
          </p:cNvPr>
          <p:cNvCxnSpPr>
            <a:cxnSpLocks/>
          </p:cNvCxnSpPr>
          <p:nvPr/>
        </p:nvCxnSpPr>
        <p:spPr>
          <a:xfrm>
            <a:off x="3483428" y="3946896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AD6258C2-2696-C8FA-F730-C458ACB242E8}"/>
              </a:ext>
            </a:extLst>
          </p:cNvPr>
          <p:cNvCxnSpPr>
            <a:cxnSpLocks/>
          </p:cNvCxnSpPr>
          <p:nvPr/>
        </p:nvCxnSpPr>
        <p:spPr>
          <a:xfrm>
            <a:off x="4740728" y="3995882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9E45945D-C024-A610-EB48-3C89CC5DAB62}"/>
              </a:ext>
            </a:extLst>
          </p:cNvPr>
          <p:cNvCxnSpPr>
            <a:cxnSpLocks/>
          </p:cNvCxnSpPr>
          <p:nvPr/>
        </p:nvCxnSpPr>
        <p:spPr>
          <a:xfrm>
            <a:off x="5589814" y="4012211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8C405A84-B254-ACBB-B7CE-D27783F19FF1}"/>
              </a:ext>
            </a:extLst>
          </p:cNvPr>
          <p:cNvCxnSpPr>
            <a:cxnSpLocks/>
          </p:cNvCxnSpPr>
          <p:nvPr/>
        </p:nvCxnSpPr>
        <p:spPr>
          <a:xfrm>
            <a:off x="6716485" y="4061197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AA65721-10C7-9B29-4A3B-4677E107FB2E}"/>
              </a:ext>
            </a:extLst>
          </p:cNvPr>
          <p:cNvCxnSpPr>
            <a:cxnSpLocks/>
          </p:cNvCxnSpPr>
          <p:nvPr/>
        </p:nvCxnSpPr>
        <p:spPr>
          <a:xfrm>
            <a:off x="7451271" y="4077525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BDC0007F-DA3D-A992-741A-AFA3DCD07D49}"/>
              </a:ext>
            </a:extLst>
          </p:cNvPr>
          <p:cNvCxnSpPr>
            <a:cxnSpLocks/>
          </p:cNvCxnSpPr>
          <p:nvPr/>
        </p:nvCxnSpPr>
        <p:spPr>
          <a:xfrm>
            <a:off x="9476014" y="4110182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図 15">
            <a:extLst>
              <a:ext uri="{FF2B5EF4-FFF2-40B4-BE49-F238E27FC236}">
                <a16:creationId xmlns:a16="http://schemas.microsoft.com/office/drawing/2014/main" id="{39FE3E7E-A05E-F3C1-4711-30FEDEE48A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1702" y="5318355"/>
            <a:ext cx="2203451" cy="94881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F90605B-C05A-AB90-42E6-EDA2B66584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3400" y="5385132"/>
            <a:ext cx="3179242" cy="91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F4192A7-4DE6-22FF-0820-C0C44772E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214" y="2568266"/>
            <a:ext cx="9889997" cy="172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53AC091-F8D1-45FA-9685-E71784FAA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95892"/>
            <a:ext cx="7772400" cy="140435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4AF8109-D546-11F7-B658-3EB5683A2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71" y="1717222"/>
            <a:ext cx="3403600" cy="11049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05239EE-03C3-F244-CE75-8C26F1098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7929" y="1668236"/>
            <a:ext cx="7772400" cy="116896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F05946C-CFD8-E724-CB99-E38BF7AD4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7929" y="2905190"/>
            <a:ext cx="4140200" cy="1193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B108C00-C7F9-A5A1-C2B3-A293B3F362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" y="4370001"/>
            <a:ext cx="8354786" cy="127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05D95F-6571-3F8F-F4B3-24556CC94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979" y="4415039"/>
            <a:ext cx="8354785" cy="101863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CF61CA4-2955-1336-3F68-F37D54C7A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678" y="5704214"/>
            <a:ext cx="3274317" cy="108520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CD14426-3B8A-B625-C1DA-56DE53034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509" y="5770341"/>
            <a:ext cx="3274317" cy="98733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753AC091-F8D1-45FA-9685-E71784FAA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" y="195892"/>
            <a:ext cx="7772400" cy="140435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B108C00-C7F9-A5A1-C2B3-A293B3F362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" y="4370001"/>
            <a:ext cx="8354786" cy="127677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0FBEF4F-2EA1-18AB-3F39-BE42BBA1C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6528" y="3005864"/>
            <a:ext cx="9581748" cy="127677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1C38985-F7D2-B5A3-340A-3B8234704F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7859" y="3005864"/>
            <a:ext cx="5880100" cy="1422400"/>
          </a:xfrm>
          <a:prstGeom prst="rect">
            <a:avLst/>
          </a:prstGeom>
        </p:spPr>
      </p:pic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CE46AAEA-D8CA-DA03-F516-135953D71890}"/>
              </a:ext>
            </a:extLst>
          </p:cNvPr>
          <p:cNvCxnSpPr>
            <a:cxnSpLocks/>
          </p:cNvCxnSpPr>
          <p:nvPr/>
        </p:nvCxnSpPr>
        <p:spPr>
          <a:xfrm>
            <a:off x="4969328" y="4492603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BA01D3A3-3E38-FB96-0EFB-516285ED88C0}"/>
              </a:ext>
            </a:extLst>
          </p:cNvPr>
          <p:cNvCxnSpPr>
            <a:cxnSpLocks/>
          </p:cNvCxnSpPr>
          <p:nvPr/>
        </p:nvCxnSpPr>
        <p:spPr>
          <a:xfrm>
            <a:off x="5769428" y="4459945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014C999F-A8EB-BB87-0D4A-E1307E3CB6B9}"/>
              </a:ext>
            </a:extLst>
          </p:cNvPr>
          <p:cNvCxnSpPr>
            <a:cxnSpLocks/>
          </p:cNvCxnSpPr>
          <p:nvPr/>
        </p:nvCxnSpPr>
        <p:spPr>
          <a:xfrm>
            <a:off x="6520542" y="4476273"/>
            <a:ext cx="489857" cy="947704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9E2BD507-8C92-31D7-58DD-D1E41814F900}"/>
              </a:ext>
            </a:extLst>
          </p:cNvPr>
          <p:cNvCxnSpPr>
            <a:cxnSpLocks/>
          </p:cNvCxnSpPr>
          <p:nvPr/>
        </p:nvCxnSpPr>
        <p:spPr>
          <a:xfrm>
            <a:off x="8528956" y="4508930"/>
            <a:ext cx="1204832" cy="997023"/>
          </a:xfrm>
          <a:prstGeom prst="line">
            <a:avLst/>
          </a:prstGeom>
          <a:ln w="76200">
            <a:solidFill>
              <a:srgbClr val="FF0000">
                <a:alpha val="3455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44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07407E-6 L -0.00547 -0.394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1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F1784-CAB8-8D51-2E88-A56D3D6AF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24346C-9E59-08F1-F976-DC7466FE7125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E150E34-4AE1-4234-C686-0A148951A58C}"/>
              </a:ext>
            </a:extLst>
          </p:cNvPr>
          <p:cNvSpPr txBox="1"/>
          <p:nvPr/>
        </p:nvSpPr>
        <p:spPr>
          <a:xfrm>
            <a:off x="947451" y="2841470"/>
            <a:ext cx="10297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分数の数列で和が求められる場合がある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6C8653E-5A1A-8343-957A-A05A3877824E}"/>
              </a:ext>
            </a:extLst>
          </p:cNvPr>
          <p:cNvSpPr txBox="1"/>
          <p:nvPr/>
        </p:nvSpPr>
        <p:spPr>
          <a:xfrm>
            <a:off x="2430684" y="4356950"/>
            <a:ext cx="7137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E67200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分数の分割を予想できるか？</a:t>
            </a:r>
          </a:p>
        </p:txBody>
      </p:sp>
    </p:spTree>
    <p:extLst>
      <p:ext uri="{BB962C8B-B14F-4D97-AF65-F5344CB8AC3E}">
        <p14:creationId xmlns:p14="http://schemas.microsoft.com/office/powerpoint/2010/main" val="222607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53E4B-3DD4-1C1B-E64B-4E1E6EE76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FC373F1-5DAA-DD95-11D4-EEB083C36112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C7FA7C-E28A-F8A3-0EBD-24FB2086A857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F82CAD8-6C41-A2E8-DD46-548FE04204E8}"/>
              </a:ext>
            </a:extLst>
          </p:cNvPr>
          <p:cNvSpPr txBox="1"/>
          <p:nvPr/>
        </p:nvSpPr>
        <p:spPr>
          <a:xfrm>
            <a:off x="344556" y="1346103"/>
            <a:ext cx="8648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数列「分数の数列の和」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EF149E5-97AB-3EF6-C1AF-056ED0884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350" y="2955236"/>
            <a:ext cx="53213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2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2240</TotalTime>
  <Words>196</Words>
  <Application>Microsoft Macintosh PowerPoint</Application>
  <PresentationFormat>ワイド画面</PresentationFormat>
  <Paragraphs>45</Paragraphs>
  <Slides>23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9" baseType="lpstr">
      <vt:lpstr>游ゴシック</vt:lpstr>
      <vt:lpstr>游ゴシック Light</vt:lpstr>
      <vt:lpstr>Arial</vt:lpstr>
      <vt:lpstr>Cambria Math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44</cp:revision>
  <dcterms:created xsi:type="dcterms:W3CDTF">2024-12-21T06:28:55Z</dcterms:created>
  <dcterms:modified xsi:type="dcterms:W3CDTF">2025-04-30T04:39:18Z</dcterms:modified>
</cp:coreProperties>
</file>