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8" r:id="rId2"/>
    <p:sldId id="271" r:id="rId3"/>
    <p:sldId id="313" r:id="rId4"/>
    <p:sldId id="312" r:id="rId5"/>
    <p:sldId id="311" r:id="rId6"/>
    <p:sldId id="315" r:id="rId7"/>
    <p:sldId id="310" r:id="rId8"/>
    <p:sldId id="323" r:id="rId9"/>
    <p:sldId id="324" r:id="rId10"/>
    <p:sldId id="314" r:id="rId11"/>
    <p:sldId id="316" r:id="rId12"/>
    <p:sldId id="320" r:id="rId13"/>
    <p:sldId id="326" r:id="rId14"/>
    <p:sldId id="325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75"/>
    <p:restoredTop sz="91206"/>
  </p:normalViewPr>
  <p:slideViewPr>
    <p:cSldViewPr snapToGrid="0">
      <p:cViewPr varScale="1">
        <p:scale>
          <a:sx n="75" d="100"/>
          <a:sy n="75" d="100"/>
        </p:scale>
        <p:origin x="192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CC756-BE75-5185-0E58-26DAD2D65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309B2A3-00BB-1680-4FFB-A7C29E6A29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D13DE5F-9DAE-725A-1FDD-A3D93767C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97BB0B8-8B56-B514-3D55-9E3C828D76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50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数列「数列の和と一般項」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53C741B-3574-8557-F38C-4CC4FC07D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438" y="3003019"/>
            <a:ext cx="10602881" cy="1409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86DB01A-A4ED-737E-E86D-248C857AB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300" y="4807047"/>
            <a:ext cx="63754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527858" y="2828091"/>
            <a:ext cx="93060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数列の和の情報から一般項を定める。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3028031" y="4264353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数列の和と一般項の関係。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F886CC0-1B71-5B09-C778-7E07E0F59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63" y="405275"/>
            <a:ext cx="3276600" cy="5842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F81E1D9-ABEF-43B9-C2AC-9940DC168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80" y="1120284"/>
            <a:ext cx="11536897" cy="211194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232B0A3-CEC5-9BC5-91D4-297A7CF0361D}"/>
              </a:ext>
            </a:extLst>
          </p:cNvPr>
          <p:cNvSpPr/>
          <p:nvPr/>
        </p:nvSpPr>
        <p:spPr>
          <a:xfrm>
            <a:off x="1713053" y="1963652"/>
            <a:ext cx="9826905" cy="648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9652BDF-A4BF-4D0C-D0B7-530FB2159332}"/>
              </a:ext>
            </a:extLst>
          </p:cNvPr>
          <p:cNvGrpSpPr/>
          <p:nvPr/>
        </p:nvGrpSpPr>
        <p:grpSpPr>
          <a:xfrm>
            <a:off x="277793" y="1898248"/>
            <a:ext cx="11408609" cy="778991"/>
            <a:chOff x="277793" y="1898248"/>
            <a:chExt cx="11408609" cy="778991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F012CD13-D726-5BA1-601B-F26353E49677}"/>
                </a:ext>
              </a:extLst>
            </p:cNvPr>
            <p:cNvSpPr/>
            <p:nvPr/>
          </p:nvSpPr>
          <p:spPr>
            <a:xfrm>
              <a:off x="313963" y="2546429"/>
              <a:ext cx="11372439" cy="1308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B2ED6FB-7E6B-9236-D474-08590999F29B}"/>
                </a:ext>
              </a:extLst>
            </p:cNvPr>
            <p:cNvSpPr/>
            <p:nvPr/>
          </p:nvSpPr>
          <p:spPr>
            <a:xfrm>
              <a:off x="277793" y="1898248"/>
              <a:ext cx="937549" cy="6481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1080636-1AF9-A4B8-373D-CB677EF52BE0}"/>
              </a:ext>
            </a:extLst>
          </p:cNvPr>
          <p:cNvSpPr/>
          <p:nvPr/>
        </p:nvSpPr>
        <p:spPr>
          <a:xfrm>
            <a:off x="1086730" y="2642513"/>
            <a:ext cx="5128876" cy="536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266802A-666B-66E0-5871-319A492F4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83" y="3389798"/>
            <a:ext cx="3251200" cy="609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0D3EE22-2E4C-C2EE-F87C-B94161734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4768" y="4261895"/>
            <a:ext cx="1915886" cy="609600"/>
          </a:xfrm>
          <a:prstGeom prst="rect">
            <a:avLst/>
          </a:prstGeom>
        </p:spPr>
      </p:pic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62F33B0B-9AF3-F9F8-2E40-C3B72EFE2A96}"/>
              </a:ext>
            </a:extLst>
          </p:cNvPr>
          <p:cNvSpPr/>
          <p:nvPr/>
        </p:nvSpPr>
        <p:spPr>
          <a:xfrm>
            <a:off x="10722023" y="1254182"/>
            <a:ext cx="816540" cy="790792"/>
          </a:xfrm>
          <a:prstGeom prst="roundRect">
            <a:avLst>
              <a:gd name="adj" fmla="val 50000"/>
            </a:avLst>
          </a:prstGeom>
          <a:solidFill>
            <a:srgbClr val="FF0000">
              <a:alpha val="2878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59698D31-82AC-9C28-B76C-4DD5BFC81FAC}"/>
              </a:ext>
            </a:extLst>
          </p:cNvPr>
          <p:cNvSpPr/>
          <p:nvPr/>
        </p:nvSpPr>
        <p:spPr>
          <a:xfrm>
            <a:off x="4093612" y="2524509"/>
            <a:ext cx="816540" cy="790792"/>
          </a:xfrm>
          <a:prstGeom prst="roundRect">
            <a:avLst>
              <a:gd name="adj" fmla="val 50000"/>
            </a:avLst>
          </a:prstGeom>
          <a:solidFill>
            <a:srgbClr val="FF0000">
              <a:alpha val="2878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AA1BDAF-1B01-6C2B-977B-B8B6E948D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2" y="1033394"/>
            <a:ext cx="11784777" cy="486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D17CA6B-B0E6-A7A3-5C57-D11AE5F49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437" y="0"/>
            <a:ext cx="9237148" cy="17973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89DF933-4EF6-7DCB-E187-7C7C21E5F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37" y="2057701"/>
            <a:ext cx="3091106" cy="60609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AC02C5B-847C-CAFF-0136-F9A70060E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932" y="2121457"/>
            <a:ext cx="1539492" cy="52124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1049B8E-737B-8FFE-0AFC-C6EFBB3CA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5206" y="2121457"/>
            <a:ext cx="1418272" cy="42426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E1FA86B-598D-E83B-5755-D59408379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4728" y="2025323"/>
            <a:ext cx="2157713" cy="56973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7E71500-3E78-3FAF-6183-4ECB0D1A1C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680" y="3119468"/>
            <a:ext cx="3188082" cy="56973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8BDACFF-4587-34A4-8C81-529D6F44E5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2372" y="3095354"/>
            <a:ext cx="3091106" cy="55761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9703F1E-6082-5010-C5E9-822D7500B5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1941" y="3748815"/>
            <a:ext cx="6751945" cy="59397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F9166A3-A72A-8D23-00D7-E54A6AD516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4620" y="4570721"/>
            <a:ext cx="7418654" cy="57066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4F802CA-66BC-0B55-B12D-B75950C751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4620" y="5241081"/>
            <a:ext cx="3138658" cy="57066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702ABA3-F951-5CC2-DF9D-14E0D02D3C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77146" y="6009019"/>
            <a:ext cx="3334795" cy="57042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1CBDD08-C23B-B57B-A53B-45E1756AF4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4785" y="5919582"/>
            <a:ext cx="4114800" cy="749300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084A9AA5-80D2-532D-19A5-8C77874FB36E}"/>
              </a:ext>
            </a:extLst>
          </p:cNvPr>
          <p:cNvSpPr/>
          <p:nvPr/>
        </p:nvSpPr>
        <p:spPr>
          <a:xfrm>
            <a:off x="7903029" y="3748815"/>
            <a:ext cx="1159328" cy="593977"/>
          </a:xfrm>
          <a:prstGeom prst="roundRect">
            <a:avLst>
              <a:gd name="adj" fmla="val 50000"/>
            </a:avLst>
          </a:prstGeom>
          <a:solidFill>
            <a:srgbClr val="FF0000">
              <a:alpha val="2878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0B9E4E44-89A5-1B90-0FD6-F8816E048A1F}"/>
              </a:ext>
            </a:extLst>
          </p:cNvPr>
          <p:cNvSpPr/>
          <p:nvPr/>
        </p:nvSpPr>
        <p:spPr>
          <a:xfrm>
            <a:off x="9878786" y="3797801"/>
            <a:ext cx="1159328" cy="593977"/>
          </a:xfrm>
          <a:prstGeom prst="roundRect">
            <a:avLst>
              <a:gd name="adj" fmla="val 50000"/>
            </a:avLst>
          </a:prstGeom>
          <a:solidFill>
            <a:srgbClr val="FF0000">
              <a:alpha val="2878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D14CB6AB-DFA2-1646-9E03-93ED50D4084C}"/>
              </a:ext>
            </a:extLst>
          </p:cNvPr>
          <p:cNvSpPr/>
          <p:nvPr/>
        </p:nvSpPr>
        <p:spPr>
          <a:xfrm>
            <a:off x="6351814" y="3298686"/>
            <a:ext cx="851663" cy="317776"/>
          </a:xfrm>
          <a:prstGeom prst="roundRect">
            <a:avLst>
              <a:gd name="adj" fmla="val 50000"/>
            </a:avLst>
          </a:prstGeom>
          <a:solidFill>
            <a:srgbClr val="FF0000">
              <a:alpha val="2878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73CA05D-0E20-2669-E9AC-316B0DACB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276179"/>
            <a:ext cx="11290664" cy="230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35CB05C-4DA4-FA04-2F55-3CA06F2E4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0" y="62760"/>
            <a:ext cx="9312641" cy="181878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EF3995C-E898-B9CA-8A33-C4B845CC2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14" y="2202547"/>
            <a:ext cx="3251200" cy="558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3642246-6CF9-A4A7-AA93-885C00855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9871" y="2181390"/>
            <a:ext cx="5918200" cy="622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F183041-65E3-C83B-91BF-275F7B5BB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14" y="3087093"/>
            <a:ext cx="3251200" cy="584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DE9467D-FEC4-A228-7C49-6C6AB1A17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9871" y="3050809"/>
            <a:ext cx="3251200" cy="558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25561E5-8882-4B00-C1E1-EB2D158F35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2214" y="3714849"/>
            <a:ext cx="7035800" cy="711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E076196-366B-450F-1D98-5387FCB43E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2706" y="4517610"/>
            <a:ext cx="7772400" cy="55341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70D1170-7FB8-3F28-CDE0-930001C757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3914" y="5156359"/>
            <a:ext cx="3289300" cy="5969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F6E7EA1-8C4D-6446-0D3C-E8C3CF969E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4414" y="6016303"/>
            <a:ext cx="3746500" cy="533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62A651C-2570-EDA3-CB9E-55795AC8DD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5921" y="5903971"/>
            <a:ext cx="36703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6DE8A572-82A5-C9D1-AEA5-8D7F34252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5313807"/>
            <a:ext cx="5638800" cy="13081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A8CF6B5-2D86-E199-0C19-1ADEF4933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23835"/>
            <a:ext cx="9775371" cy="185038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D6CB300-C78A-7290-32E9-977E33855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50" y="2129971"/>
            <a:ext cx="3289300" cy="50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686413C-8EB5-C416-7983-F8E09C0C2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3093" y="2129971"/>
            <a:ext cx="6286500" cy="495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99E5B12-25BE-4247-4332-B4D547E688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892" y="3019952"/>
            <a:ext cx="3263900" cy="495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233FD1B-C03D-E790-39BA-41CB5A938B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093" y="3019952"/>
            <a:ext cx="3111500" cy="558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D16B439-A733-512A-72C6-65C625D5DA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4543" y="3636617"/>
            <a:ext cx="7772400" cy="596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4087094-0B46-8FB2-021F-B2003508A5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4543" y="4295204"/>
            <a:ext cx="5308600" cy="647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6158209-2FCA-0BA8-17CE-4F21DD98C6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34543" y="5005378"/>
            <a:ext cx="3365500" cy="584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83909B6-05F0-335B-DDEB-6695828172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1542" y="5685499"/>
            <a:ext cx="40005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4B4A18C-2B98-DE2D-0DF9-FFA1AFE5A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93" y="760186"/>
            <a:ext cx="1511300" cy="863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D07B6BA-6E64-E057-C153-776604183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131" y="925286"/>
            <a:ext cx="2755900" cy="533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019D119-794E-3B1E-5EAC-0D5CA3A8D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298" y="925286"/>
            <a:ext cx="3721100" cy="774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79EAAAD-A1A3-95F9-F759-3B5DFF179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93" y="2100036"/>
            <a:ext cx="1447800" cy="825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D177242-46FA-C008-4D1D-D16BCA8C88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3428" y="2214336"/>
            <a:ext cx="2768600" cy="596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DB20B31-2C97-D9FB-47FA-1A29A22E06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3969" y="2198007"/>
            <a:ext cx="3835400" cy="736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4CD1A36-9468-AD26-C212-6D1DEE5EEC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277" y="3445329"/>
            <a:ext cx="1435100" cy="787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D5CCC8E-D156-130D-A40D-3A806B1AC6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3815" y="3545115"/>
            <a:ext cx="3581400" cy="520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BC24B2D-1C4B-59EB-C8C6-F38625DF31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956" y="3151415"/>
            <a:ext cx="5715000" cy="1308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22CF0B0-D549-4DBF-4EA6-57A40D7A1F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76321" y="6003020"/>
            <a:ext cx="2692400" cy="533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A59D997-1AF6-1B70-1DD0-34808863B1C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581" y="5163458"/>
            <a:ext cx="3213100" cy="5842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C42A6F6-94CE-FDA3-294F-822CAE83E0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7981" y="5906861"/>
            <a:ext cx="3187700" cy="635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890AB4C-F113-4E73-D9FB-A15A6F8E136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99615" y="5973990"/>
            <a:ext cx="3251200" cy="5842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7B5CD12-B4A9-F6C2-0D4E-976F288FA1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20657" y="5214258"/>
            <a:ext cx="1701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89D573E-B4D7-9CC9-2541-193DEA63F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3" y="1547566"/>
            <a:ext cx="11459361" cy="135892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45B8497-4353-5F49-9AD9-DEFB3A8F4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242" y="3264767"/>
            <a:ext cx="4998887" cy="68674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29FCF43-E9A1-F379-F1F4-977568378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243" y="4481224"/>
            <a:ext cx="4152430" cy="6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E051E04-6248-74D0-49FE-2970B0913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210457"/>
            <a:ext cx="1447800" cy="787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AF5893D-A17E-4C42-D8C5-047FC315E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21" y="406400"/>
            <a:ext cx="4000500" cy="558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E706E9B-D90B-3BF3-9909-66AFCD5C8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43" y="1359807"/>
            <a:ext cx="3276600" cy="5461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9F0B7A2-5124-53D4-51AB-B42993E43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7971" y="1309007"/>
            <a:ext cx="6324600" cy="647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DA66491-C8DF-D082-7535-D812AF7C3E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1" y="2300514"/>
            <a:ext cx="3238500" cy="609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B9BD79E-F6A9-D835-E429-02D2B4E728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7949" y="2351314"/>
            <a:ext cx="3263900" cy="558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252098E-B7E9-DD7D-3EB2-6566CC3A4E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7200" y="3012342"/>
            <a:ext cx="7772400" cy="58475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0BB0995-AC95-508A-9C28-BAEB131737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7200" y="3829958"/>
            <a:ext cx="6146800" cy="635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6C23FF3-8C26-B050-C39E-E532D55E6A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7200" y="4685392"/>
            <a:ext cx="3352800" cy="533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FDE04B7-E7EB-E898-0632-7A4E984A7A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829" y="5439226"/>
            <a:ext cx="4140200" cy="5207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BB87E70-6BE7-0CF9-249C-5A192664B9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98671" y="5218792"/>
            <a:ext cx="56515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15B6EA0-D13B-3160-C2A9-191394DE9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210457"/>
            <a:ext cx="1447800" cy="787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17DC871-47A2-C8E8-CFE0-A9E6AD5F5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436" y="413657"/>
            <a:ext cx="3289300" cy="584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E12B928-4089-FA9D-99C4-7289DAED8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57" y="1373414"/>
            <a:ext cx="3302000" cy="584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AFEC53B-D9D6-E107-FBEF-0DE5EDB97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9507" y="1386114"/>
            <a:ext cx="5549900" cy="5715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A3827C-3363-A08B-2074-84E9653B46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57" y="2345871"/>
            <a:ext cx="3302000" cy="50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4DC679D-1E0C-1CAB-801A-5E3B0917C7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507" y="2345871"/>
            <a:ext cx="3213100" cy="533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2C8AF8D-5632-C8CC-C8AB-62E747010E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6214" y="3155043"/>
            <a:ext cx="4699000" cy="609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6FF159C-BA0E-6AC3-C652-AB74A12FCC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6214" y="3964215"/>
            <a:ext cx="3390900" cy="609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F3EF2C7-3BEB-0248-3970-4E151E1C7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6214" y="4773387"/>
            <a:ext cx="1422400" cy="5334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277D826-A263-CA57-1090-834EABA439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9436" y="5666018"/>
            <a:ext cx="4051300" cy="5461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FCF08BE-17A2-18D3-3C36-F9ED60CAFC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58115" y="5196118"/>
            <a:ext cx="54356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1E731-2942-E5A4-E8C2-92478BA4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E8D6FAA-76F4-A2C4-23DF-DB9B94813F44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D6316FD-9A39-CDE7-DCBC-8854E28C9ED9}"/>
              </a:ext>
            </a:extLst>
          </p:cNvPr>
          <p:cNvSpPr txBox="1"/>
          <p:nvPr/>
        </p:nvSpPr>
        <p:spPr>
          <a:xfrm>
            <a:off x="1527858" y="2828091"/>
            <a:ext cx="93060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数列の和の情報から一般項を定める。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5338073-29C4-7FF9-0DBD-1F28BD9C2B82}"/>
              </a:ext>
            </a:extLst>
          </p:cNvPr>
          <p:cNvSpPr txBox="1"/>
          <p:nvPr/>
        </p:nvSpPr>
        <p:spPr>
          <a:xfrm>
            <a:off x="3028031" y="4264353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数列の和と一般項の関係。</a:t>
            </a:r>
          </a:p>
        </p:txBody>
      </p:sp>
    </p:spTree>
    <p:extLst>
      <p:ext uri="{BB962C8B-B14F-4D97-AF65-F5344CB8AC3E}">
        <p14:creationId xmlns:p14="http://schemas.microsoft.com/office/powerpoint/2010/main" val="987114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303B7-E180-4202-7F82-8CA042364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06DBA58-DD3B-3268-5616-597EB60352C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98CD1CC-8220-2284-72C8-0CBA6D637FF0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35121F-ECEB-2ED2-8552-765C3D2084F5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数列「数列の和と一般項」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BAE1D6E-3B79-93CA-482F-9851FD184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438" y="3003019"/>
            <a:ext cx="10602881" cy="1409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82D0292-3D29-3A79-0144-620B8E50A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300" y="4807047"/>
            <a:ext cx="63754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68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2091</TotalTime>
  <Words>88</Words>
  <Application>Microsoft Macintosh PowerPoint</Application>
  <PresentationFormat>ワイド画面</PresentationFormat>
  <Paragraphs>14</Paragraphs>
  <Slides>14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43</cp:revision>
  <dcterms:created xsi:type="dcterms:W3CDTF">2024-12-21T06:28:55Z</dcterms:created>
  <dcterms:modified xsi:type="dcterms:W3CDTF">2025-04-28T04:52:51Z</dcterms:modified>
</cp:coreProperties>
</file>