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8" r:id="rId2"/>
    <p:sldId id="271" r:id="rId3"/>
    <p:sldId id="313" r:id="rId4"/>
    <p:sldId id="312" r:id="rId5"/>
    <p:sldId id="324" r:id="rId6"/>
    <p:sldId id="311" r:id="rId7"/>
    <p:sldId id="315" r:id="rId8"/>
    <p:sldId id="310" r:id="rId9"/>
    <p:sldId id="325" r:id="rId10"/>
    <p:sldId id="323" r:id="rId11"/>
    <p:sldId id="326" r:id="rId12"/>
    <p:sldId id="314" r:id="rId13"/>
    <p:sldId id="320" r:id="rId14"/>
    <p:sldId id="327" r:id="rId15"/>
    <p:sldId id="316" r:id="rId16"/>
    <p:sldId id="328" r:id="rId17"/>
    <p:sldId id="330" r:id="rId18"/>
    <p:sldId id="329" r:id="rId1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200"/>
    <a:srgbClr val="D8117E"/>
    <a:srgbClr val="009A71"/>
    <a:srgbClr val="E83ECD"/>
    <a:srgbClr val="007FBA"/>
    <a:srgbClr val="C0445F"/>
    <a:srgbClr val="FE00FA"/>
    <a:srgbClr val="E97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275"/>
    <p:restoredTop sz="91206"/>
  </p:normalViewPr>
  <p:slideViewPr>
    <p:cSldViewPr snapToGrid="0">
      <p:cViewPr varScale="1">
        <p:scale>
          <a:sx n="75" d="100"/>
          <a:sy n="75" d="100"/>
        </p:scale>
        <p:origin x="192" y="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990FD-22FB-C4BB-E540-CF27232D7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3D9B11F-8BAE-A8E8-63F4-5940D45089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D0EE690-A0EA-1D8B-57F8-9678166CB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0EC4E5E-BC55-82CF-F5F0-4AE99EEBCA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7392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2.png"/><Relationship Id="rId5" Type="http://schemas.openxmlformats.org/officeDocument/2006/relationships/image" Target="../media/image25.png"/><Relationship Id="rId10" Type="http://schemas.openxmlformats.org/officeDocument/2006/relationships/image" Target="../media/image31.png"/><Relationship Id="rId4" Type="http://schemas.openxmlformats.org/officeDocument/2006/relationships/image" Target="../media/image24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7.png"/><Relationship Id="rId5" Type="http://schemas.openxmlformats.org/officeDocument/2006/relationships/image" Target="../media/image40.png"/><Relationship Id="rId10" Type="http://schemas.openxmlformats.org/officeDocument/2006/relationships/image" Target="../media/image46.png"/><Relationship Id="rId4" Type="http://schemas.openxmlformats.org/officeDocument/2006/relationships/image" Target="../media/image39.png"/><Relationship Id="rId9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9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数列「階差数列」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E8ABCDD-4C4A-BAD9-3209-4F168ED3A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131" y="2999143"/>
            <a:ext cx="4562194" cy="94037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CDBE656-1CD4-440B-3799-65562DD523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2385" y="4178054"/>
            <a:ext cx="9255537" cy="139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1926049" y="3149232"/>
            <a:ext cx="8931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階差数列を用いた一般項の求め方。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CDA5076-B1A8-835A-8D88-CA7B77129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9" y="1871753"/>
            <a:ext cx="7772400" cy="166931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C4830B8-59D2-FA2E-6AE0-5EF8D5808F1D}"/>
              </a:ext>
            </a:extLst>
          </p:cNvPr>
          <p:cNvSpPr txBox="1"/>
          <p:nvPr/>
        </p:nvSpPr>
        <p:spPr>
          <a:xfrm>
            <a:off x="1899978" y="776536"/>
            <a:ext cx="8392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/>
              <a:t>次の数列はどのような規則で並んでいるか？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B4234E3-C06E-4D34-3BAD-65F95012A512}"/>
              </a:ext>
            </a:extLst>
          </p:cNvPr>
          <p:cNvSpPr/>
          <p:nvPr/>
        </p:nvSpPr>
        <p:spPr>
          <a:xfrm>
            <a:off x="2639028" y="2500132"/>
            <a:ext cx="1284790" cy="928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3310E5D-CF5F-BB1E-576F-82D5791E547E}"/>
              </a:ext>
            </a:extLst>
          </p:cNvPr>
          <p:cNvSpPr/>
          <p:nvPr/>
        </p:nvSpPr>
        <p:spPr>
          <a:xfrm>
            <a:off x="3993266" y="2511706"/>
            <a:ext cx="1284790" cy="928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FDA8B75-DCB4-0F5C-2E41-29EFCF348759}"/>
              </a:ext>
            </a:extLst>
          </p:cNvPr>
          <p:cNvSpPr/>
          <p:nvPr/>
        </p:nvSpPr>
        <p:spPr>
          <a:xfrm>
            <a:off x="5451676" y="2511707"/>
            <a:ext cx="1284790" cy="928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8D7539E-8E5E-6087-0F32-4D4C8AE9FD4D}"/>
              </a:ext>
            </a:extLst>
          </p:cNvPr>
          <p:cNvSpPr/>
          <p:nvPr/>
        </p:nvSpPr>
        <p:spPr>
          <a:xfrm>
            <a:off x="6840638" y="2500132"/>
            <a:ext cx="1284790" cy="928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00BD7BB-C010-F754-2368-B99B7A7CF438}"/>
              </a:ext>
            </a:extLst>
          </p:cNvPr>
          <p:cNvSpPr/>
          <p:nvPr/>
        </p:nvSpPr>
        <p:spPr>
          <a:xfrm>
            <a:off x="8148576" y="2488557"/>
            <a:ext cx="1404395" cy="928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5EAE2C7-6702-3762-F969-FB83A59DD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689" y="81643"/>
            <a:ext cx="10907847" cy="669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3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CDA5076-B1A8-835A-8D88-CA7B77129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9" y="1871753"/>
            <a:ext cx="7772400" cy="166931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C4830B8-59D2-FA2E-6AE0-5EF8D5808F1D}"/>
              </a:ext>
            </a:extLst>
          </p:cNvPr>
          <p:cNvSpPr txBox="1"/>
          <p:nvPr/>
        </p:nvSpPr>
        <p:spPr>
          <a:xfrm>
            <a:off x="1899978" y="776536"/>
            <a:ext cx="8392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/>
              <a:t>次の数列はどのような規則で並んでいるか？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6E0C07D3-6862-AA2C-9521-3DA888E1D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643" y="4477657"/>
            <a:ext cx="2336800" cy="7112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77C8686-7BC3-C6A1-CBF7-F95350069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443" y="4493986"/>
            <a:ext cx="205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57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BC22E7A-D617-AFB1-D696-ADC81B56D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80" y="236235"/>
            <a:ext cx="11669951" cy="82863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8CCB931-A85B-523E-8166-2BC8ECDDA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238" y="1717093"/>
            <a:ext cx="8959770" cy="1892049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F7DF713-C72D-D55F-051F-9C615984780E}"/>
              </a:ext>
            </a:extLst>
          </p:cNvPr>
          <p:cNvSpPr/>
          <p:nvPr/>
        </p:nvSpPr>
        <p:spPr>
          <a:xfrm>
            <a:off x="2176041" y="2395958"/>
            <a:ext cx="1423686" cy="1213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20C296A-E31E-2FAC-381D-B56837DCC072}"/>
              </a:ext>
            </a:extLst>
          </p:cNvPr>
          <p:cNvSpPr/>
          <p:nvPr/>
        </p:nvSpPr>
        <p:spPr>
          <a:xfrm>
            <a:off x="3761772" y="2442257"/>
            <a:ext cx="1423686" cy="1213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E71D148-91CD-5BA7-7C0A-2638ABA07A35}"/>
              </a:ext>
            </a:extLst>
          </p:cNvPr>
          <p:cNvSpPr/>
          <p:nvPr/>
        </p:nvSpPr>
        <p:spPr>
          <a:xfrm>
            <a:off x="5370653" y="2314936"/>
            <a:ext cx="1423686" cy="1213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F1BF27F-D771-BCD6-970C-3C94E5CF5061}"/>
              </a:ext>
            </a:extLst>
          </p:cNvPr>
          <p:cNvSpPr/>
          <p:nvPr/>
        </p:nvSpPr>
        <p:spPr>
          <a:xfrm>
            <a:off x="7037408" y="2395959"/>
            <a:ext cx="1423686" cy="1213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08C37EE-0D60-A47F-8813-BB5E1B131B89}"/>
              </a:ext>
            </a:extLst>
          </p:cNvPr>
          <p:cNvSpPr/>
          <p:nvPr/>
        </p:nvSpPr>
        <p:spPr>
          <a:xfrm>
            <a:off x="8634715" y="2338086"/>
            <a:ext cx="1423686" cy="1213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F751B5D-41B1-A005-094B-AD1623F4B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1" y="3891283"/>
            <a:ext cx="7772400" cy="6777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E7FA876-9844-6828-9933-69B3BD3F1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7415" y="5052993"/>
            <a:ext cx="50673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6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E2C6DED-235C-1570-4497-71C78B0E6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552081"/>
            <a:ext cx="11501436" cy="79453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929DF8B-0CB7-7C55-00B0-290DEDDF0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700" y="2801258"/>
            <a:ext cx="6273800" cy="8636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FF13140-530C-DF13-4795-6F0FF67C4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4550" y="4119497"/>
            <a:ext cx="61341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6B8B109-25DE-ED4D-6EE2-7F60766E18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319" b="-18296"/>
          <a:stretch/>
        </p:blipFill>
        <p:spPr>
          <a:xfrm>
            <a:off x="214314" y="343766"/>
            <a:ext cx="1458457" cy="93990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B85729D-1A5E-5A09-B160-D71E77743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671" y="434000"/>
            <a:ext cx="927100" cy="787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872F2BD-3527-6D22-3817-DAA479DA87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471" y="3775951"/>
            <a:ext cx="876300" cy="8509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3EEEE91-C23C-1ACC-96B8-ADAA921F5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8387" y="335011"/>
            <a:ext cx="9173613" cy="200827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A3B361D-B482-5F2B-11BF-3CE0E00102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4437" y="3775951"/>
            <a:ext cx="9027563" cy="198531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F64AECE-C385-F819-F652-5309B9F51C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8285" y="2343288"/>
            <a:ext cx="3530600" cy="939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A9858C1-FDFF-69BF-4854-302E6EDF5E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9799" y="5761264"/>
            <a:ext cx="3492500" cy="952500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91BA6D7-795B-57CF-757C-92E427342B06}"/>
              </a:ext>
            </a:extLst>
          </p:cNvPr>
          <p:cNvSpPr/>
          <p:nvPr/>
        </p:nvSpPr>
        <p:spPr>
          <a:xfrm>
            <a:off x="3449544" y="1096736"/>
            <a:ext cx="1423686" cy="1213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20C8C0C-370B-BD06-AF8B-8ED6DA6B8606}"/>
              </a:ext>
            </a:extLst>
          </p:cNvPr>
          <p:cNvSpPr/>
          <p:nvPr/>
        </p:nvSpPr>
        <p:spPr>
          <a:xfrm>
            <a:off x="5066073" y="1113420"/>
            <a:ext cx="1423686" cy="1213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9D5C14B-363D-D12E-2C93-0521F09C8B2F}"/>
              </a:ext>
            </a:extLst>
          </p:cNvPr>
          <p:cNvSpPr/>
          <p:nvPr/>
        </p:nvSpPr>
        <p:spPr>
          <a:xfrm>
            <a:off x="6649944" y="1129393"/>
            <a:ext cx="1570644" cy="1213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40E497B-A4A4-BA2A-257D-880CAA8209AD}"/>
              </a:ext>
            </a:extLst>
          </p:cNvPr>
          <p:cNvSpPr/>
          <p:nvPr/>
        </p:nvSpPr>
        <p:spPr>
          <a:xfrm>
            <a:off x="8380773" y="1031422"/>
            <a:ext cx="1423686" cy="1213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D4C6B02-775C-A2DA-3B70-42144E4234BA}"/>
              </a:ext>
            </a:extLst>
          </p:cNvPr>
          <p:cNvSpPr/>
          <p:nvPr/>
        </p:nvSpPr>
        <p:spPr>
          <a:xfrm>
            <a:off x="9964644" y="1031422"/>
            <a:ext cx="1423686" cy="1213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B85FB06-F806-7D21-0139-5D704D906349}"/>
              </a:ext>
            </a:extLst>
          </p:cNvPr>
          <p:cNvSpPr/>
          <p:nvPr/>
        </p:nvSpPr>
        <p:spPr>
          <a:xfrm>
            <a:off x="3563844" y="4493079"/>
            <a:ext cx="1423686" cy="1213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5F603CD-A39B-5C6A-8B24-B28C3C3F9801}"/>
              </a:ext>
            </a:extLst>
          </p:cNvPr>
          <p:cNvSpPr/>
          <p:nvPr/>
        </p:nvSpPr>
        <p:spPr>
          <a:xfrm>
            <a:off x="5262016" y="4427765"/>
            <a:ext cx="1423686" cy="1213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C202484-1EAA-CE43-8F7B-C94EDD2F1392}"/>
              </a:ext>
            </a:extLst>
          </p:cNvPr>
          <p:cNvSpPr/>
          <p:nvPr/>
        </p:nvSpPr>
        <p:spPr>
          <a:xfrm>
            <a:off x="6894873" y="4493079"/>
            <a:ext cx="1423686" cy="1213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A59AA31C-6337-D9A8-E68E-E4E57D23BCB4}"/>
              </a:ext>
            </a:extLst>
          </p:cNvPr>
          <p:cNvSpPr/>
          <p:nvPr/>
        </p:nvSpPr>
        <p:spPr>
          <a:xfrm>
            <a:off x="8511402" y="4427765"/>
            <a:ext cx="1423686" cy="1213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F13ABFDD-24A8-407B-98EA-E3D739ED10AF}"/>
              </a:ext>
            </a:extLst>
          </p:cNvPr>
          <p:cNvSpPr/>
          <p:nvPr/>
        </p:nvSpPr>
        <p:spPr>
          <a:xfrm>
            <a:off x="10127931" y="4444094"/>
            <a:ext cx="1423686" cy="1213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73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2C5C7C4-3CFA-3640-F725-24E113BB3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0" y="66881"/>
            <a:ext cx="1525659" cy="87902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1AD88D3-6698-30CA-15F5-D4D4D2CE5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50" y="945903"/>
            <a:ext cx="3293836" cy="52779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B94943A-CA5E-EF2C-880A-822A4EB75B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4685" y="441076"/>
            <a:ext cx="7587343" cy="2479294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0D3959C-EC66-1C1D-954F-FF3F7B49E63F}"/>
              </a:ext>
            </a:extLst>
          </p:cNvPr>
          <p:cNvSpPr/>
          <p:nvPr/>
        </p:nvSpPr>
        <p:spPr>
          <a:xfrm>
            <a:off x="4082143" y="1473699"/>
            <a:ext cx="996043" cy="1446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9B607AD-DA5B-E328-0375-43DD9914D8C0}"/>
              </a:ext>
            </a:extLst>
          </p:cNvPr>
          <p:cNvSpPr/>
          <p:nvPr/>
        </p:nvSpPr>
        <p:spPr>
          <a:xfrm>
            <a:off x="5306785" y="1473698"/>
            <a:ext cx="1143000" cy="1446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2B7B363-1197-AF32-34AB-95A3896064AE}"/>
              </a:ext>
            </a:extLst>
          </p:cNvPr>
          <p:cNvSpPr/>
          <p:nvPr/>
        </p:nvSpPr>
        <p:spPr>
          <a:xfrm>
            <a:off x="6449785" y="1457370"/>
            <a:ext cx="1143000" cy="1446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B08A2E3-85DB-5D6D-1D11-B1312A93932F}"/>
              </a:ext>
            </a:extLst>
          </p:cNvPr>
          <p:cNvSpPr/>
          <p:nvPr/>
        </p:nvSpPr>
        <p:spPr>
          <a:xfrm>
            <a:off x="7592785" y="1473699"/>
            <a:ext cx="1349828" cy="1446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656D958-7847-3BF5-70A6-BFAA3C72E4D0}"/>
              </a:ext>
            </a:extLst>
          </p:cNvPr>
          <p:cNvSpPr/>
          <p:nvPr/>
        </p:nvSpPr>
        <p:spPr>
          <a:xfrm>
            <a:off x="8605156" y="1343070"/>
            <a:ext cx="1175656" cy="1446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D9C4144-03AC-01A3-31D6-3534C7359256}"/>
              </a:ext>
            </a:extLst>
          </p:cNvPr>
          <p:cNvSpPr/>
          <p:nvPr/>
        </p:nvSpPr>
        <p:spPr>
          <a:xfrm>
            <a:off x="9764485" y="1473698"/>
            <a:ext cx="1349828" cy="1348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8B5FBD9-D68F-7961-CE0D-FCB45940C665}"/>
              </a:ext>
            </a:extLst>
          </p:cNvPr>
          <p:cNvSpPr/>
          <p:nvPr/>
        </p:nvSpPr>
        <p:spPr>
          <a:xfrm>
            <a:off x="3314698" y="345755"/>
            <a:ext cx="8017330" cy="50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9907756-B40F-5AAB-D893-DE4C1573C9BF}"/>
              </a:ext>
            </a:extLst>
          </p:cNvPr>
          <p:cNvSpPr/>
          <p:nvPr/>
        </p:nvSpPr>
        <p:spPr>
          <a:xfrm>
            <a:off x="10776856" y="1000171"/>
            <a:ext cx="974272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32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2C5C7C4-3CFA-3640-F725-24E113BB3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0" y="66881"/>
            <a:ext cx="1525659" cy="87902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1AD88D3-6698-30CA-15F5-D4D4D2CE5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50" y="945903"/>
            <a:ext cx="3293836" cy="52779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B94943A-CA5E-EF2C-880A-822A4EB75B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4685" y="441076"/>
            <a:ext cx="7587343" cy="247929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36AD7B8-9A7E-4E4F-3AD6-C712E2A8BC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846" y="3117675"/>
            <a:ext cx="7772400" cy="62265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C2C779E0-7689-95E1-9DD6-4D650047B5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809" y="3134004"/>
            <a:ext cx="2616200" cy="5588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672D73E2-356B-2B79-5A70-3AD7E2E5EE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3200" y="3846796"/>
            <a:ext cx="2565400" cy="14351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18825436-7FE4-1E19-F3C8-6F54E5BB97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5535" y="3872196"/>
            <a:ext cx="2476500" cy="14097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5719A7D-73A2-E8C8-C802-A82950C5E8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3200" y="5298242"/>
            <a:ext cx="5486400" cy="11684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52D57DCF-BCE5-F98A-DB5D-D16224DAAA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6635" y="3814840"/>
            <a:ext cx="2565400" cy="15494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16850F0B-F544-B876-8C0C-B2A98141FB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46607" y="2348870"/>
            <a:ext cx="1079500" cy="571500"/>
          </a:xfrm>
          <a:prstGeom prst="rect">
            <a:avLst/>
          </a:prstGeom>
        </p:spPr>
      </p:pic>
      <p:sp>
        <p:nvSpPr>
          <p:cNvPr id="5" name="角丸四角形 4">
            <a:extLst>
              <a:ext uri="{FF2B5EF4-FFF2-40B4-BE49-F238E27FC236}">
                <a16:creationId xmlns:a16="http://schemas.microsoft.com/office/drawing/2014/main" id="{9B42EF27-7E8A-F744-5040-9AD48CB0F8D8}"/>
              </a:ext>
            </a:extLst>
          </p:cNvPr>
          <p:cNvSpPr/>
          <p:nvPr/>
        </p:nvSpPr>
        <p:spPr>
          <a:xfrm>
            <a:off x="8122722" y="3872196"/>
            <a:ext cx="748146" cy="331669"/>
          </a:xfrm>
          <a:prstGeom prst="round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9D4DC78C-3A3A-BFE0-C37B-E0AEB751354F}"/>
              </a:ext>
            </a:extLst>
          </p:cNvPr>
          <p:cNvSpPr/>
          <p:nvPr/>
        </p:nvSpPr>
        <p:spPr>
          <a:xfrm>
            <a:off x="5645850" y="5455914"/>
            <a:ext cx="1051213" cy="395004"/>
          </a:xfrm>
          <a:prstGeom prst="round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02F0A356-1D85-E159-6A16-2FE88D69096F}"/>
              </a:ext>
            </a:extLst>
          </p:cNvPr>
          <p:cNvSpPr/>
          <p:nvPr/>
        </p:nvSpPr>
        <p:spPr>
          <a:xfrm>
            <a:off x="7095066" y="5438755"/>
            <a:ext cx="1181402" cy="412163"/>
          </a:xfrm>
          <a:prstGeom prst="round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80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2C5C7C4-3CFA-3640-F725-24E113BB3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50" y="66881"/>
            <a:ext cx="1525659" cy="879022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209D0A4-308A-114B-F9CF-94B81C48B9A5}"/>
              </a:ext>
            </a:extLst>
          </p:cNvPr>
          <p:cNvGrpSpPr/>
          <p:nvPr/>
        </p:nvGrpSpPr>
        <p:grpSpPr>
          <a:xfrm>
            <a:off x="439809" y="3117675"/>
            <a:ext cx="10538437" cy="3348967"/>
            <a:chOff x="439809" y="3117675"/>
            <a:chExt cx="10538437" cy="3348967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A36AD7B8-9A7E-4E4F-3AD6-C712E2A8B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05846" y="3117675"/>
              <a:ext cx="7772400" cy="622650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C2C779E0-7689-95E1-9DD6-4D650047B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9809" y="3134004"/>
              <a:ext cx="2616200" cy="558800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672D73E2-356B-2B79-5A70-3AD7E2E5E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13200" y="3846796"/>
              <a:ext cx="2565400" cy="1435100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18825436-7FE4-1E19-F3C8-6F54E5BB9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35535" y="3872196"/>
              <a:ext cx="2476500" cy="1409700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A5719A7D-73A2-E8C8-C802-A82950C5E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13200" y="5298242"/>
              <a:ext cx="5486400" cy="1168400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52D57DCF-BCE5-F98A-DB5D-D16224DAA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46635" y="3814840"/>
              <a:ext cx="2565400" cy="1549400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3D576C41-0A06-1986-D2A5-E97C8D5168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3200" y="5032020"/>
            <a:ext cx="3009900" cy="5842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245BCC3-2FEA-453B-A89C-D3B6F6C171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8435" y="5015674"/>
            <a:ext cx="2578100" cy="5461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467A6AA-2B98-46D5-A795-995BBDD62D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809" y="5973906"/>
            <a:ext cx="6426200" cy="5588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08679F1-C18F-0CBC-64E0-038F97980E7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23100" y="5904056"/>
            <a:ext cx="4216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38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-0.00117 -0.2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672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3D8DDC2-7188-98BD-97D8-844780943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255" y="1455963"/>
            <a:ext cx="9052153" cy="228328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A71D520-D7C2-7753-CED8-1C0C7C8E2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940" y="4242706"/>
            <a:ext cx="6007778" cy="82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60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8B96A49-D0CA-DDA3-3A27-49446C5C0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22" y="175079"/>
            <a:ext cx="1384300" cy="8255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30B5771-5B87-9785-76C0-6695CD577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214" y="315034"/>
            <a:ext cx="7772400" cy="253767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8BB52D1-C675-96C3-8F93-F7A465823F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8322" y="2880449"/>
            <a:ext cx="5600700" cy="635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34153F2-F080-177E-2B9D-F8AFB8B2C3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5958" y="2943949"/>
            <a:ext cx="1663700" cy="508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0DC9230-DD80-0B28-39DD-2191024636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214" y="3944655"/>
            <a:ext cx="2794000" cy="5461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E11D6D7-F69A-C9C5-D6E9-4FE772927F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9758" y="3538255"/>
            <a:ext cx="3886200" cy="1358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C523530-0C2B-0623-27C2-D557C3D9CB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71950" y="3506505"/>
            <a:ext cx="3848100" cy="1422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8E6E91-9755-A9AC-3585-0AE32415DF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1950" y="5065104"/>
            <a:ext cx="5143500" cy="9271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34B1AF5-D186-B657-783A-B1B1BDE84D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5214" y="1025072"/>
            <a:ext cx="6477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9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8B96A49-D0CA-DDA3-3A27-49446C5C0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22" y="175079"/>
            <a:ext cx="1384300" cy="825500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DC83834-029A-D55D-1CC2-A70AC1D477F7}"/>
              </a:ext>
            </a:extLst>
          </p:cNvPr>
          <p:cNvGrpSpPr/>
          <p:nvPr/>
        </p:nvGrpSpPr>
        <p:grpSpPr>
          <a:xfrm>
            <a:off x="535214" y="2880449"/>
            <a:ext cx="8780236" cy="3111755"/>
            <a:chOff x="535214" y="2880449"/>
            <a:chExt cx="8780236" cy="3111755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F8BB52D1-C675-96C3-8F93-F7A465823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8322" y="2880449"/>
              <a:ext cx="5600700" cy="635000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534153F2-F080-177E-2B9D-F8AFB8B2C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85958" y="2943949"/>
              <a:ext cx="1663700" cy="508000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30DC9230-DD80-0B28-39DD-219102463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214" y="3944655"/>
              <a:ext cx="2794000" cy="546100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5E11D6D7-F69A-C9C5-D6E9-4FE772927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99758" y="3538255"/>
              <a:ext cx="3886200" cy="1358900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AC523530-0C2B-0623-27C2-D557C3D9C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71950" y="3506505"/>
              <a:ext cx="3848100" cy="1422400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C8E6E91-9755-A9AC-3585-0AE32415D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171950" y="5065104"/>
              <a:ext cx="5143500" cy="927100"/>
            </a:xfrm>
            <a:prstGeom prst="rect">
              <a:avLst/>
            </a:prstGeom>
          </p:spPr>
        </p:pic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BB66D3D5-5F9F-E12B-13C4-0829B28212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43400" y="3756876"/>
            <a:ext cx="4800600" cy="10033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1716D8B-3B8E-A7EF-296E-870E694752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33807" y="3668886"/>
            <a:ext cx="2870200" cy="10795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29EF412-8FAF-F5E0-C151-CB6F5650A1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85958" y="5487958"/>
            <a:ext cx="4483100" cy="11176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72D3CE2-18C1-B25A-9CAA-5545948F433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08150" y="5122520"/>
            <a:ext cx="63119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1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7.40741E-7 L 0.0207 -0.3682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" y="-1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8FE644B-2276-4D50-1281-CDD05F001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22" y="175079"/>
            <a:ext cx="1384300" cy="8255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BDD311F-ABBF-3B33-923E-2B7F69B26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622" y="1033236"/>
            <a:ext cx="673100" cy="6223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F77353F-2BD4-4A58-6C23-4A36D3D3B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2072" y="370288"/>
            <a:ext cx="7772400" cy="257049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33AE462-BEA5-AAF4-20B3-88EDFB7662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400" y="3143250"/>
            <a:ext cx="3657600" cy="571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4634BFC-798D-430B-AAD2-96030302FE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0300" y="3917217"/>
            <a:ext cx="2616200" cy="558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28C40EC-A72B-EE46-05E4-E437AC4F31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200" y="3745767"/>
            <a:ext cx="3136900" cy="14605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7560DC5-FA55-A346-F957-6FAA692B91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3800" y="5206267"/>
            <a:ext cx="58420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9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8FE644B-2276-4D50-1281-CDD05F001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22" y="175079"/>
            <a:ext cx="1384300" cy="8255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BDD311F-ABBF-3B33-923E-2B7F69B26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622" y="1033236"/>
            <a:ext cx="673100" cy="622300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E1FC7AF9-ACD9-75C7-6061-62E18D056058}"/>
              </a:ext>
            </a:extLst>
          </p:cNvPr>
          <p:cNvGrpSpPr/>
          <p:nvPr/>
        </p:nvGrpSpPr>
        <p:grpSpPr>
          <a:xfrm>
            <a:off x="1130300" y="3143250"/>
            <a:ext cx="9715500" cy="2748817"/>
            <a:chOff x="1130300" y="3143250"/>
            <a:chExt cx="9715500" cy="2748817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B33AE462-BEA5-AAF4-20B3-88EDFB766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8400" y="3143250"/>
              <a:ext cx="3657600" cy="571500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64634BFC-798D-430B-AAD2-96030302F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30300" y="3917217"/>
              <a:ext cx="2616200" cy="558800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28C40EC-A72B-EE46-05E4-E437AC4F3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7200" y="3745767"/>
              <a:ext cx="3136900" cy="1460500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77560DC5-FA55-A346-F957-6FAA692B9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03800" y="5206267"/>
              <a:ext cx="5842000" cy="685800"/>
            </a:xfrm>
            <a:prstGeom prst="rect">
              <a:avLst/>
            </a:prstGeom>
          </p:spPr>
        </p:pic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1311B164-B25E-66C3-9CE1-DFD5C0FEA3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3675" y="3092624"/>
            <a:ext cx="2616200" cy="11303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D81944F-56A2-278E-265C-8BF31D4EFD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3675" y="4535069"/>
            <a:ext cx="1841500" cy="508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2B9CDD0-A6DE-F511-8AFC-2DD99D2B35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0300" y="5532664"/>
            <a:ext cx="5448300" cy="5842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E9EE0B6-3997-5A74-43E1-72F036C7D2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157" y="5530117"/>
            <a:ext cx="34671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31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0.03112 -0.418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-2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E07E3-9BB3-179A-0F39-9596D8284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7914883-CFDF-F3DF-376C-74AE83FDB615}"/>
              </a:ext>
            </a:extLst>
          </p:cNvPr>
          <p:cNvSpPr txBox="1"/>
          <p:nvPr/>
        </p:nvSpPr>
        <p:spPr>
          <a:xfrm>
            <a:off x="3669666" y="156176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E67200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B671F18-F0E9-FAF3-B1FD-566A73123ED6}"/>
              </a:ext>
            </a:extLst>
          </p:cNvPr>
          <p:cNvSpPr txBox="1"/>
          <p:nvPr/>
        </p:nvSpPr>
        <p:spPr>
          <a:xfrm>
            <a:off x="1926049" y="3149232"/>
            <a:ext cx="8931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階差数列を用いた一般項の求め方。</a:t>
            </a:r>
          </a:p>
        </p:txBody>
      </p:sp>
    </p:spTree>
    <p:extLst>
      <p:ext uri="{BB962C8B-B14F-4D97-AF65-F5344CB8AC3E}">
        <p14:creationId xmlns:p14="http://schemas.microsoft.com/office/powerpoint/2010/main" val="3492217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C1732-5ECB-2808-B4FB-57BB103FE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0F7974D-63A1-887E-30F2-599800707992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E67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47363AE-ABFF-8D4F-BAA1-56D8F3D372C3}"/>
              </a:ext>
            </a:extLst>
          </p:cNvPr>
          <p:cNvSpPr txBox="1"/>
          <p:nvPr/>
        </p:nvSpPr>
        <p:spPr>
          <a:xfrm>
            <a:off x="344556" y="238540"/>
            <a:ext cx="4794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B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B4D7015-DB71-C87D-FD5F-C4D31D8B3064}"/>
              </a:ext>
            </a:extLst>
          </p:cNvPr>
          <p:cNvSpPr txBox="1"/>
          <p:nvPr/>
        </p:nvSpPr>
        <p:spPr>
          <a:xfrm>
            <a:off x="344556" y="1346103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数列「階差数列」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00CD8F6-9516-C6A2-BE6B-896BB8CE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131" y="2999143"/>
            <a:ext cx="4562194" cy="94037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5FC82FB-FD6B-4295-FB1C-A46259C211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2385" y="4178054"/>
            <a:ext cx="9255537" cy="139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109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2115</TotalTime>
  <Words>82</Words>
  <Application>Microsoft Macintosh PowerPoint</Application>
  <PresentationFormat>ワイド画面</PresentationFormat>
  <Paragraphs>14</Paragraphs>
  <Slides>18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2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43</cp:revision>
  <dcterms:created xsi:type="dcterms:W3CDTF">2024-12-21T06:28:55Z</dcterms:created>
  <dcterms:modified xsi:type="dcterms:W3CDTF">2025-04-27T06:02:21Z</dcterms:modified>
</cp:coreProperties>
</file>