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271" r:id="rId3"/>
    <p:sldId id="313" r:id="rId4"/>
    <p:sldId id="324" r:id="rId5"/>
    <p:sldId id="325" r:id="rId6"/>
    <p:sldId id="312" r:id="rId7"/>
    <p:sldId id="327" r:id="rId8"/>
    <p:sldId id="328" r:id="rId9"/>
    <p:sldId id="329" r:id="rId10"/>
    <p:sldId id="326" r:id="rId11"/>
    <p:sldId id="333" r:id="rId12"/>
    <p:sldId id="311" r:id="rId13"/>
    <p:sldId id="315" r:id="rId14"/>
    <p:sldId id="310" r:id="rId15"/>
    <p:sldId id="323" r:id="rId16"/>
    <p:sldId id="314" r:id="rId17"/>
    <p:sldId id="316" r:id="rId18"/>
    <p:sldId id="320" r:id="rId19"/>
    <p:sldId id="330" r:id="rId20"/>
    <p:sldId id="309" r:id="rId21"/>
    <p:sldId id="319" r:id="rId22"/>
    <p:sldId id="332" r:id="rId23"/>
    <p:sldId id="331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1206"/>
  </p:normalViewPr>
  <p:slideViewPr>
    <p:cSldViewPr snapToGrid="0">
      <p:cViewPr varScale="1">
        <p:scale>
          <a:sx n="93" d="100"/>
          <a:sy n="93" d="100"/>
        </p:scale>
        <p:origin x="2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B2908-3B2C-9E3D-D49B-893CE0E57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B4F45F-D95A-2CF3-42EC-BA2B94321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9DFE5B-A387-43B9-6B70-3842CFDF1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A9A8F6-34B8-209F-8F29-EE5BB00843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527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36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4.png"/><Relationship Id="rId5" Type="http://schemas.openxmlformats.org/officeDocument/2006/relationships/image" Target="../media/image57.png"/><Relationship Id="rId10" Type="http://schemas.openxmlformats.org/officeDocument/2006/relationships/image" Target="../media/image63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319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数列「自然数の</a:t>
            </a:r>
            <a:r>
              <a:rPr lang="en-US" altLang="ja-JP" sz="6000" b="1" dirty="0">
                <a:solidFill>
                  <a:schemeClr val="bg1"/>
                </a:solidFill>
              </a:rPr>
              <a:t>3</a:t>
            </a:r>
            <a:r>
              <a:rPr lang="ja-JP" altLang="en-US" sz="6000" b="1">
                <a:solidFill>
                  <a:schemeClr val="bg1"/>
                </a:solidFill>
              </a:rPr>
              <a:t>乗和」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CF315F2-3B27-E45D-08EB-B15FE49A3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14" y="3641000"/>
            <a:ext cx="5411248" cy="29784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CEE3690-80E3-421D-2A82-A2CAD4963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178" y="2769705"/>
            <a:ext cx="5411643" cy="86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272282" y="2828091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自然数３乗和の公式を導く。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244233" y="4267035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E67200"/>
                </a:solidFill>
              </a:rPr>
              <a:t> </a:t>
            </a:r>
            <a:r>
              <a:rPr kumimoji="1" lang="ja-JP" altLang="en-US" sz="3600"/>
              <a:t>インデックス変数の変換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D8C3F2-8947-8257-BC5A-283CE4371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43798"/>
            <a:ext cx="10905066" cy="283531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12329E4-6050-34C5-82B9-F5DA805ED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9" y="3920671"/>
            <a:ext cx="4384222" cy="161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47D4729-677A-D161-2C51-E43B9A3CE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1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805" y="0"/>
            <a:ext cx="4525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8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B6F95F-BD45-4B33-6D63-DF0A771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05" y="0"/>
            <a:ext cx="4525818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CBB2D-5542-0EA1-FB03-65EF6E5B5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FC95BE-4FF3-2AB9-D0B4-16A6B67B4D9E}"/>
              </a:ext>
            </a:extLst>
          </p:cNvPr>
          <p:cNvSpPr/>
          <p:nvPr/>
        </p:nvSpPr>
        <p:spPr>
          <a:xfrm>
            <a:off x="6139543" y="6074229"/>
            <a:ext cx="571500" cy="54428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9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B6F95F-BD45-4B33-6D63-DF0A771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05" y="0"/>
            <a:ext cx="4525818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CBB2D-5542-0EA1-FB03-65EF6E5B5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2B66DF-58BA-ACCD-D549-F0EEA64E8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E1276B-F665-8F17-8CAC-E715C65F776E}"/>
              </a:ext>
            </a:extLst>
          </p:cNvPr>
          <p:cNvSpPr/>
          <p:nvPr/>
        </p:nvSpPr>
        <p:spPr>
          <a:xfrm>
            <a:off x="38100" y="5483556"/>
            <a:ext cx="914400" cy="1187572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611F5B0-752F-3D7E-7020-B6A199DFB740}"/>
              </a:ext>
            </a:extLst>
          </p:cNvPr>
          <p:cNvSpPr/>
          <p:nvPr/>
        </p:nvSpPr>
        <p:spPr>
          <a:xfrm>
            <a:off x="6694714" y="4985657"/>
            <a:ext cx="1088572" cy="109168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25F06CA-15DB-F9C6-9D6D-A985D9713339}"/>
              </a:ext>
            </a:extLst>
          </p:cNvPr>
          <p:cNvSpPr/>
          <p:nvPr/>
        </p:nvSpPr>
        <p:spPr>
          <a:xfrm>
            <a:off x="6694713" y="6077342"/>
            <a:ext cx="1088572" cy="54428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0B4661-BFB7-A96E-33E4-D9F2F0025DC5}"/>
              </a:ext>
            </a:extLst>
          </p:cNvPr>
          <p:cNvSpPr/>
          <p:nvPr/>
        </p:nvSpPr>
        <p:spPr>
          <a:xfrm>
            <a:off x="6139542" y="4985657"/>
            <a:ext cx="555170" cy="109168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B6F95F-BD45-4B33-6D63-DF0A771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05" y="0"/>
            <a:ext cx="4525818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CBB2D-5542-0EA1-FB03-65EF6E5B5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2B66DF-58BA-ACCD-D549-F0EEA64E8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E1276B-F665-8F17-8CAC-E715C65F776E}"/>
              </a:ext>
            </a:extLst>
          </p:cNvPr>
          <p:cNvSpPr/>
          <p:nvPr/>
        </p:nvSpPr>
        <p:spPr>
          <a:xfrm>
            <a:off x="38100" y="5483556"/>
            <a:ext cx="914400" cy="1187572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07A5E1-80B3-E2CE-6F00-1C132DF48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773DF5D-B255-F3ED-A64F-EBBC593B886B}"/>
              </a:ext>
            </a:extLst>
          </p:cNvPr>
          <p:cNvSpPr/>
          <p:nvPr/>
        </p:nvSpPr>
        <p:spPr>
          <a:xfrm>
            <a:off x="870858" y="4474029"/>
            <a:ext cx="914400" cy="2246085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C740414-6A60-F550-27E4-FDB391CFB350}"/>
              </a:ext>
            </a:extLst>
          </p:cNvPr>
          <p:cNvSpPr/>
          <p:nvPr/>
        </p:nvSpPr>
        <p:spPr>
          <a:xfrm>
            <a:off x="7782377" y="3341914"/>
            <a:ext cx="1633766" cy="16522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6378E69-1B49-E1E8-E517-410B5B8F5512}"/>
              </a:ext>
            </a:extLst>
          </p:cNvPr>
          <p:cNvSpPr/>
          <p:nvPr/>
        </p:nvSpPr>
        <p:spPr>
          <a:xfrm>
            <a:off x="7782377" y="4985658"/>
            <a:ext cx="1633766" cy="16522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CC3D313-125C-4031-637C-8A12BF467D39}"/>
              </a:ext>
            </a:extLst>
          </p:cNvPr>
          <p:cNvSpPr/>
          <p:nvPr/>
        </p:nvSpPr>
        <p:spPr>
          <a:xfrm>
            <a:off x="6149521" y="3341914"/>
            <a:ext cx="1633766" cy="16522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21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B6F95F-BD45-4B33-6D63-DF0A771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05" y="0"/>
            <a:ext cx="4525818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CBB2D-5542-0EA1-FB03-65EF6E5B5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2B66DF-58BA-ACCD-D549-F0EEA64E8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E1276B-F665-8F17-8CAC-E715C65F776E}"/>
              </a:ext>
            </a:extLst>
          </p:cNvPr>
          <p:cNvSpPr/>
          <p:nvPr/>
        </p:nvSpPr>
        <p:spPr>
          <a:xfrm>
            <a:off x="38100" y="5483556"/>
            <a:ext cx="914400" cy="1187572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07A5E1-80B3-E2CE-6F00-1C132DF48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773DF5D-B255-F3ED-A64F-EBBC593B886B}"/>
              </a:ext>
            </a:extLst>
          </p:cNvPr>
          <p:cNvSpPr/>
          <p:nvPr/>
        </p:nvSpPr>
        <p:spPr>
          <a:xfrm>
            <a:off x="870858" y="4474029"/>
            <a:ext cx="914400" cy="2246085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5B753B7-D660-D94B-6B26-02C7C53088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D3E4CA0-D217-43EC-E52C-144C06B0E18D}"/>
              </a:ext>
            </a:extLst>
          </p:cNvPr>
          <p:cNvSpPr/>
          <p:nvPr/>
        </p:nvSpPr>
        <p:spPr>
          <a:xfrm>
            <a:off x="1834243" y="2547257"/>
            <a:ext cx="1398813" cy="4336143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E789DA5-E6CD-90C5-D1C3-D27A5BFE8AA5}"/>
              </a:ext>
            </a:extLst>
          </p:cNvPr>
          <p:cNvSpPr/>
          <p:nvPr/>
        </p:nvSpPr>
        <p:spPr>
          <a:xfrm>
            <a:off x="9404350" y="1175658"/>
            <a:ext cx="2178050" cy="21729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51F9500-BD09-68F4-BE17-463524105AF6}"/>
              </a:ext>
            </a:extLst>
          </p:cNvPr>
          <p:cNvSpPr/>
          <p:nvPr/>
        </p:nvSpPr>
        <p:spPr>
          <a:xfrm>
            <a:off x="9404350" y="3353565"/>
            <a:ext cx="2178050" cy="21729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2E59AF2-C75F-5004-F5F6-87CA5E7C805F}"/>
              </a:ext>
            </a:extLst>
          </p:cNvPr>
          <p:cNvSpPr/>
          <p:nvPr/>
        </p:nvSpPr>
        <p:spPr>
          <a:xfrm>
            <a:off x="9415235" y="5526552"/>
            <a:ext cx="2178050" cy="109945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A336ADB-4045-EEF8-3614-E73E2B9FDC07}"/>
              </a:ext>
            </a:extLst>
          </p:cNvPr>
          <p:cNvSpPr/>
          <p:nvPr/>
        </p:nvSpPr>
        <p:spPr>
          <a:xfrm>
            <a:off x="7227207" y="1175658"/>
            <a:ext cx="2178050" cy="21729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7806648-9FFB-0D08-12B5-2D4AFF5A1DD4}"/>
              </a:ext>
            </a:extLst>
          </p:cNvPr>
          <p:cNvSpPr/>
          <p:nvPr/>
        </p:nvSpPr>
        <p:spPr>
          <a:xfrm>
            <a:off x="6127750" y="1186543"/>
            <a:ext cx="1099457" cy="21729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4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B6F95F-BD45-4B33-6D63-DF0A771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05" y="0"/>
            <a:ext cx="4525818" cy="685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CBB2D-5542-0EA1-FB03-65EF6E5B5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2B66DF-58BA-ACCD-D549-F0EEA64E8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E1276B-F665-8F17-8CAC-E715C65F776E}"/>
              </a:ext>
            </a:extLst>
          </p:cNvPr>
          <p:cNvSpPr/>
          <p:nvPr/>
        </p:nvSpPr>
        <p:spPr>
          <a:xfrm>
            <a:off x="38100" y="5483556"/>
            <a:ext cx="914400" cy="1187572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07A5E1-80B3-E2CE-6F00-1C132DF48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773DF5D-B255-F3ED-A64F-EBBC593B886B}"/>
              </a:ext>
            </a:extLst>
          </p:cNvPr>
          <p:cNvSpPr/>
          <p:nvPr/>
        </p:nvSpPr>
        <p:spPr>
          <a:xfrm>
            <a:off x="870858" y="4474029"/>
            <a:ext cx="914400" cy="2246085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5B753B7-D660-D94B-6B26-02C7C53088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D3E4CA0-D217-43EC-E52C-144C06B0E18D}"/>
              </a:ext>
            </a:extLst>
          </p:cNvPr>
          <p:cNvSpPr/>
          <p:nvPr/>
        </p:nvSpPr>
        <p:spPr>
          <a:xfrm>
            <a:off x="1834243" y="2547257"/>
            <a:ext cx="1398813" cy="4336143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EC2FA05-E55C-0594-0023-DE9DD7A89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89DBC9C-2966-E740-C7C8-66D91DA628A2}"/>
              </a:ext>
            </a:extLst>
          </p:cNvPr>
          <p:cNvSpPr/>
          <p:nvPr/>
        </p:nvSpPr>
        <p:spPr>
          <a:xfrm>
            <a:off x="3233056" y="1"/>
            <a:ext cx="1469571" cy="6948714"/>
          </a:xfrm>
          <a:prstGeom prst="rect">
            <a:avLst/>
          </a:prstGeom>
          <a:solidFill>
            <a:schemeClr val="bg1">
              <a:alpha val="695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56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8ECBB2D-5542-0EA1-FB03-65EF6E5B5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2B66DF-58BA-ACCD-D549-F0EEA64E8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C07A5E1-80B3-E2CE-6F00-1C132DF48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5B753B7-D660-D94B-6B26-02C7C5308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40A459C-6C3C-7340-7F19-64EBC0D75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788" y="1808630"/>
            <a:ext cx="4143520" cy="73862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577750E-636C-5E95-2B6B-941C1E6864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0788" y="2659986"/>
            <a:ext cx="3317527" cy="145668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A3575AE-898C-0BA5-62AD-5675EE1CB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05" y="4315156"/>
            <a:ext cx="4777510" cy="143804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7C61669-B3E1-9334-8E62-18BB674E8E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8315" y="0"/>
            <a:ext cx="5284107" cy="152605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EC2FA05-E55C-0594-0023-DE9DD7A890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1133928"/>
            <a:ext cx="55499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6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11111E-6 L -0.39128 0.01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70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E09E21-FDF5-E56E-DD14-1C0AAD9C2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33" y="3429000"/>
            <a:ext cx="10905066" cy="283531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7273B44-EF66-6486-C6B0-A2AC6214D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051" y="148069"/>
            <a:ext cx="6273800" cy="3106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07D01E0-7D01-8D15-FABD-6783F8E37FB1}"/>
                  </a:ext>
                </a:extLst>
              </p:cNvPr>
              <p:cNvSpPr txBox="1"/>
              <p:nvPr/>
            </p:nvSpPr>
            <p:spPr>
              <a:xfrm>
                <a:off x="1617131" y="677333"/>
                <a:ext cx="14711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ja-JP" altLang="en-US" sz="2800">
                    <a:solidFill>
                      <a:srgbClr val="FF0000"/>
                    </a:solidFill>
                  </a:rPr>
                  <a:t>の１次</a:t>
                </a: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07D01E0-7D01-8D15-FABD-6783F8E37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131" y="677333"/>
                <a:ext cx="1471172" cy="523220"/>
              </a:xfrm>
              <a:prstGeom prst="rect">
                <a:avLst/>
              </a:prstGeom>
              <a:blipFill>
                <a:blip r:embed="rId4"/>
                <a:stretch>
                  <a:fillRect l="-2564" t="-11905" r="-7692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F6B5AB1-36C0-E0DB-4805-BBFF457E4E02}"/>
                  </a:ext>
                </a:extLst>
              </p:cNvPr>
              <p:cNvSpPr txBox="1"/>
              <p:nvPr/>
            </p:nvSpPr>
            <p:spPr>
              <a:xfrm>
                <a:off x="1634064" y="2252133"/>
                <a:ext cx="14711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ja-JP" altLang="en-US" sz="2800">
                    <a:solidFill>
                      <a:srgbClr val="FF0000"/>
                    </a:solidFill>
                  </a:rPr>
                  <a:t>の</a:t>
                </a:r>
                <a:r>
                  <a:rPr lang="ja-JP" altLang="en-US" sz="2800">
                    <a:solidFill>
                      <a:srgbClr val="FF0000"/>
                    </a:solidFill>
                  </a:rPr>
                  <a:t>２</a:t>
                </a:r>
                <a:r>
                  <a:rPr kumimoji="1" lang="ja-JP" altLang="en-US" sz="2800">
                    <a:solidFill>
                      <a:srgbClr val="FF0000"/>
                    </a:solidFill>
                  </a:rPr>
                  <a:t>次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F6B5AB1-36C0-E0DB-4805-BBFF457E4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64" y="2252133"/>
                <a:ext cx="1471172" cy="523220"/>
              </a:xfrm>
              <a:prstGeom prst="rect">
                <a:avLst/>
              </a:prstGeom>
              <a:blipFill>
                <a:blip r:embed="rId5"/>
                <a:stretch>
                  <a:fillRect l="-2564" t="-11905" r="-7692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C148EC5-5A97-81EE-5757-D9A6A01DB4A4}"/>
                  </a:ext>
                </a:extLst>
              </p:cNvPr>
              <p:cNvSpPr txBox="1"/>
              <p:nvPr/>
            </p:nvSpPr>
            <p:spPr>
              <a:xfrm>
                <a:off x="1685879" y="4847869"/>
                <a:ext cx="14711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ja-JP" altLang="en-US" sz="2800">
                    <a:solidFill>
                      <a:srgbClr val="FF0000"/>
                    </a:solidFill>
                  </a:rPr>
                  <a:t>の</a:t>
                </a:r>
                <a:r>
                  <a:rPr lang="ja-JP" altLang="en-US" sz="2800">
                    <a:solidFill>
                      <a:srgbClr val="FF0000"/>
                    </a:solidFill>
                  </a:rPr>
                  <a:t>３</a:t>
                </a:r>
                <a:r>
                  <a:rPr kumimoji="1" lang="ja-JP" altLang="en-US" sz="2800">
                    <a:solidFill>
                      <a:srgbClr val="FF0000"/>
                    </a:solidFill>
                  </a:rPr>
                  <a:t>次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C148EC5-5A97-81EE-5757-D9A6A01DB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879" y="4847869"/>
                <a:ext cx="1471172" cy="523220"/>
              </a:xfrm>
              <a:prstGeom prst="rect">
                <a:avLst/>
              </a:prstGeom>
              <a:blipFill>
                <a:blip r:embed="rId6"/>
                <a:stretch>
                  <a:fillRect l="-2564" t="-11905" r="-7692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D358D25-1E5C-E272-6417-BE5536513AE6}"/>
                  </a:ext>
                </a:extLst>
              </p:cNvPr>
              <p:cNvSpPr txBox="1"/>
              <p:nvPr/>
            </p:nvSpPr>
            <p:spPr>
              <a:xfrm>
                <a:off x="9759423" y="4847869"/>
                <a:ext cx="14711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ja-JP" altLang="en-US" sz="2800">
                    <a:solidFill>
                      <a:schemeClr val="accent4"/>
                    </a:solidFill>
                  </a:rPr>
                  <a:t>の</a:t>
                </a:r>
                <a:r>
                  <a:rPr lang="ja-JP" altLang="en-US" sz="2800">
                    <a:solidFill>
                      <a:schemeClr val="accent4"/>
                    </a:solidFill>
                  </a:rPr>
                  <a:t>４</a:t>
                </a:r>
                <a:r>
                  <a:rPr kumimoji="1" lang="ja-JP" altLang="en-US" sz="2800">
                    <a:solidFill>
                      <a:schemeClr val="accent4"/>
                    </a:solidFill>
                  </a:rPr>
                  <a:t>次</a:t>
                </a: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D358D25-1E5C-E272-6417-BE5536513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423" y="4847869"/>
                <a:ext cx="1471172" cy="523220"/>
              </a:xfrm>
              <a:prstGeom prst="rect">
                <a:avLst/>
              </a:prstGeom>
              <a:blipFill>
                <a:blip r:embed="rId7"/>
                <a:stretch>
                  <a:fillRect t="-11905" r="-7692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13C4FB0-AEF2-1DF0-9907-BBD7794AED71}"/>
                  </a:ext>
                </a:extLst>
              </p:cNvPr>
              <p:cNvSpPr txBox="1"/>
              <p:nvPr/>
            </p:nvSpPr>
            <p:spPr>
              <a:xfrm>
                <a:off x="9775341" y="677333"/>
                <a:ext cx="147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ja-JP" altLang="en-US" sz="2800">
                    <a:solidFill>
                      <a:schemeClr val="accent4"/>
                    </a:solidFill>
                  </a:rPr>
                  <a:t>の</a:t>
                </a:r>
                <a:r>
                  <a:rPr lang="ja-JP" altLang="en-US" sz="2800">
                    <a:solidFill>
                      <a:schemeClr val="accent4"/>
                    </a:solidFill>
                  </a:rPr>
                  <a:t>２</a:t>
                </a:r>
                <a:r>
                  <a:rPr kumimoji="1" lang="ja-JP" altLang="en-US" sz="2800">
                    <a:solidFill>
                      <a:schemeClr val="accent4"/>
                    </a:solidFill>
                  </a:rPr>
                  <a:t>次</a:t>
                </a: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13C4FB0-AEF2-1DF0-9907-BBD7794AE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341" y="677333"/>
                <a:ext cx="1474827" cy="523220"/>
              </a:xfrm>
              <a:prstGeom prst="rect">
                <a:avLst/>
              </a:prstGeom>
              <a:blipFill>
                <a:blip r:embed="rId8"/>
                <a:stretch>
                  <a:fillRect t="-11905" r="-6780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D04036E-D44A-11F4-3405-077B3263950E}"/>
                  </a:ext>
                </a:extLst>
              </p:cNvPr>
              <p:cNvSpPr txBox="1"/>
              <p:nvPr/>
            </p:nvSpPr>
            <p:spPr>
              <a:xfrm>
                <a:off x="9778996" y="2252134"/>
                <a:ext cx="14711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ja-JP" altLang="en-US" sz="2800">
                    <a:solidFill>
                      <a:schemeClr val="accent4"/>
                    </a:solidFill>
                  </a:rPr>
                  <a:t>の</a:t>
                </a:r>
                <a:r>
                  <a:rPr lang="ja-JP" altLang="en-US" sz="2800">
                    <a:solidFill>
                      <a:schemeClr val="accent4"/>
                    </a:solidFill>
                  </a:rPr>
                  <a:t>３</a:t>
                </a:r>
                <a:r>
                  <a:rPr kumimoji="1" lang="ja-JP" altLang="en-US" sz="2800">
                    <a:solidFill>
                      <a:schemeClr val="accent4"/>
                    </a:solidFill>
                  </a:rPr>
                  <a:t>次</a:t>
                </a: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D04036E-D44A-11F4-3405-077B32639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996" y="2252134"/>
                <a:ext cx="1471172" cy="523220"/>
              </a:xfrm>
              <a:prstGeom prst="rect">
                <a:avLst/>
              </a:prstGeom>
              <a:blipFill>
                <a:blip r:embed="rId9"/>
                <a:stretch>
                  <a:fillRect t="-11905" r="-7627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93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191DBC4-E02F-0720-AB47-680DC07D0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4881677"/>
            <a:ext cx="4777510" cy="143804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BA4DF4C-135B-35E1-2C83-0A3F7E4E9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06" y="226974"/>
            <a:ext cx="5524500" cy="901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2B668E4-AA2E-0C55-D7B4-90ADFACE5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1257300"/>
            <a:ext cx="5410200" cy="685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E8E3F24-7F99-281D-DE5F-0DA4AA63B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181" y="2347468"/>
            <a:ext cx="2768600" cy="1651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712EAFE-398D-F857-012E-C6F218455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4781" y="2312112"/>
            <a:ext cx="4102100" cy="1651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416BFE5-30B7-E029-E483-816AAF0D0B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9550" y="2788920"/>
            <a:ext cx="19431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0A54CB8-FC71-60CC-B336-7BCCA3B01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624" y="1387094"/>
            <a:ext cx="5435600" cy="901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8E43905-48F4-BD19-CD4C-DB6CECE3B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00" y="2411331"/>
            <a:ext cx="54610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B12E80A-48DA-5671-3089-B981DCCA6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350" y="2459736"/>
            <a:ext cx="2730500" cy="1651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B7CE02A-7865-B0AF-1D6A-A488ACC02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32" y="326390"/>
            <a:ext cx="5435600" cy="901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59783DC-800C-185C-298F-4C1A973A6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708" y="1350627"/>
            <a:ext cx="5461000" cy="787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270C44B-FBB4-1310-D26F-F591ED318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708" y="2459736"/>
            <a:ext cx="3937000" cy="1651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40CE016-E49C-8918-C398-3C5EFC1842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6682" y="4119880"/>
            <a:ext cx="1485900" cy="762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BB2AA6B-69CA-FD3A-9636-3A85CDC92B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708" y="5464193"/>
            <a:ext cx="16764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D306DF0-F713-EA1E-859F-3143AC4E1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32" y="296164"/>
            <a:ext cx="5435600" cy="889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C357AC8-2FEC-169B-4E36-8CCB4C09B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986" y="1199388"/>
            <a:ext cx="6210300" cy="698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7C8BD9-6350-12F5-8B1E-CC827758F6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4000"/>
          </a:blip>
          <a:stretch>
            <a:fillRect/>
          </a:stretch>
        </p:blipFill>
        <p:spPr>
          <a:xfrm>
            <a:off x="606298" y="1249934"/>
            <a:ext cx="44323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3111F3A-EE47-46FA-3445-6E166C57F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0" y="1889506"/>
            <a:ext cx="4699000" cy="1625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FC0C777-31D7-EA77-645A-E43B258C5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5090" y="1889506"/>
            <a:ext cx="6540500" cy="1498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EC1AF0E-02BD-BE59-547D-C11E5451D7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3190" y="3612134"/>
            <a:ext cx="7772400" cy="10662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2814373-7523-DB07-0C08-079E905C3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3190" y="4902375"/>
            <a:ext cx="5232400" cy="749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25B38B9-FE1C-1341-3270-549731ADFC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3190" y="5875703"/>
            <a:ext cx="2832100" cy="584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351F430-78D8-27EB-E8A4-35500AAFFD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2290" y="5875703"/>
            <a:ext cx="18542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7BEA326-1F01-CC2C-2031-6D890F1CE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1752854"/>
            <a:ext cx="5422900" cy="901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49B787B-486F-5CBF-DE78-9108F4655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596" y="3113673"/>
            <a:ext cx="7480808" cy="75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C65C9E4-279C-1C25-D851-487BE2454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04" y="253238"/>
            <a:ext cx="5422900" cy="901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149C22A-E504-AF53-E0E6-FBA0CBB66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038" y="1231646"/>
            <a:ext cx="6239764" cy="6264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C0ED81C-9CE7-485A-CA39-59775A8988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4000"/>
          </a:blip>
          <a:stretch>
            <a:fillRect/>
          </a:stretch>
        </p:blipFill>
        <p:spPr>
          <a:xfrm>
            <a:off x="606298" y="1249934"/>
            <a:ext cx="44323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C88834-E781-32F9-79A4-9336245D2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98" y="1953075"/>
            <a:ext cx="4635500" cy="1600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5F93B6E-8241-397A-80CC-5C9389F95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798" y="2039377"/>
            <a:ext cx="6413350" cy="13544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9890FD5-00F5-58FA-2A38-A2B478F9F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5992" y="3734573"/>
            <a:ext cx="7772400" cy="95701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A4B46DE-25A6-7E41-E44F-6361B0C9AA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5992" y="4993155"/>
            <a:ext cx="5486400" cy="609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6D575DB-FC85-17A2-CED6-6E1C58F2FC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5992" y="5904322"/>
            <a:ext cx="3263900" cy="571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C7A0D99-58B8-29BB-11EE-3A42B15D9F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4973" y="5940898"/>
            <a:ext cx="2667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0B0AB4E-3C73-0C57-A2E1-9006D930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68" y="222250"/>
            <a:ext cx="5562600" cy="927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845B67-B03D-3860-11F8-608A61D8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92" y="1149350"/>
            <a:ext cx="2717800" cy="1651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FEB8FC7-FF8F-5766-DC02-BE173F6D0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586" y="3133246"/>
            <a:ext cx="9744964" cy="5942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00039E4-467D-8FE9-ACD9-07E64F0447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800" y="4266946"/>
            <a:ext cx="4140200" cy="774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BC2E266-2954-546D-E450-20CBCB248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006" y="3884422"/>
            <a:ext cx="1917700" cy="1612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8E30CB7-EFE4-2395-687B-0AB2FE8887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8440" y="374650"/>
            <a:ext cx="21844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D56B6D-500C-A5BE-D8DF-28B8D38A38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6750" y="1047828"/>
            <a:ext cx="3733800" cy="647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D3AF96-43DC-B640-D691-654F50E4F4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6250" y="1759536"/>
            <a:ext cx="3924300" cy="622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37532C9-EBDC-617E-5A44-2585D220A1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7902" y="1230122"/>
            <a:ext cx="48768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0B0AB4E-3C73-0C57-A2E1-9006D930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68" y="222250"/>
            <a:ext cx="5562600" cy="927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845B67-B03D-3860-11F8-608A61D8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92" y="1149350"/>
            <a:ext cx="2717800" cy="1651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8E30CB7-EFE4-2395-687B-0AB2FE888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440" y="374650"/>
            <a:ext cx="21844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D56B6D-500C-A5BE-D8DF-28B8D38A3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750" y="1047828"/>
            <a:ext cx="3733800" cy="647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D3AF96-43DC-B640-D691-654F50E4F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250" y="1759536"/>
            <a:ext cx="3924300" cy="622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E59CDD8-724B-FBD2-F1A8-35F13B60F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248" y="2864358"/>
            <a:ext cx="1879600" cy="1587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F55495-E0F3-1136-8B38-539C000290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8978" y="2864358"/>
            <a:ext cx="3670300" cy="1587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AD177CC-17A3-A22B-FC08-B45BBB0B7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0408" y="2946654"/>
            <a:ext cx="5061204" cy="120912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6C4E772-A7E3-018D-FA6B-4E2728954D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8978" y="4600509"/>
            <a:ext cx="7772400" cy="114819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D69D43A-E48D-3A81-7D9D-1DE5C0581C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8978" y="5974063"/>
            <a:ext cx="4216400" cy="723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B736211-B3A1-BC34-D662-B45C3BE435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1540" y="6010639"/>
            <a:ext cx="16891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7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60B70A7-D06A-8126-2EE6-0268FD266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887529"/>
            <a:ext cx="5486400" cy="901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800DBA0-F35B-4160-FD70-A6EA58BCD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532" y="2853182"/>
            <a:ext cx="31496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AA3FDE-DC3D-C8C4-1143-D38A75B6F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32" y="314761"/>
            <a:ext cx="5486400" cy="901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A71E90B-4FEE-2AE5-7753-D2441AFF6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44" y="1060958"/>
            <a:ext cx="3149600" cy="1663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860C2E6-E556-A080-4CCA-679464AC4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444" y="1060958"/>
            <a:ext cx="4457700" cy="558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2690D4-FA75-3CD7-A9B3-191736E8B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2644" y="1791208"/>
            <a:ext cx="4051300" cy="558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553C34A-81C1-D7EB-3D70-2708985B4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316" y="2414016"/>
            <a:ext cx="3721100" cy="50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8763090-F79F-4D5D-E4F7-8AC158BD0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5988" y="2927096"/>
            <a:ext cx="1841500" cy="1625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C892675-7604-58FB-E320-8B9CE1B5B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1444" y="4552696"/>
            <a:ext cx="3251200" cy="1511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4219869-76FF-9161-105D-E154039871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8852" y="4965446"/>
            <a:ext cx="1346200" cy="685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14C8AD-1C47-D62F-1FD2-68A38AFA8F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508" y="5028946"/>
            <a:ext cx="16637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A7BA-9B73-C42C-5D5F-264064143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5152B0-9FBE-E09E-E9D1-02019B82CF61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777FC3-8434-88B4-43F4-66465101A962}"/>
              </a:ext>
            </a:extLst>
          </p:cNvPr>
          <p:cNvSpPr txBox="1"/>
          <p:nvPr/>
        </p:nvSpPr>
        <p:spPr>
          <a:xfrm>
            <a:off x="2272282" y="2828091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自然数３乗和の公式を導く。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577202-5DDA-EB63-CF23-03322731A0E1}"/>
              </a:ext>
            </a:extLst>
          </p:cNvPr>
          <p:cNvSpPr txBox="1"/>
          <p:nvPr/>
        </p:nvSpPr>
        <p:spPr>
          <a:xfrm>
            <a:off x="3244233" y="4267035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E67200"/>
                </a:solidFill>
              </a:rPr>
              <a:t> </a:t>
            </a:r>
            <a:r>
              <a:rPr kumimoji="1" lang="ja-JP" altLang="en-US" sz="3600"/>
              <a:t>インデックス変数の変換</a:t>
            </a:r>
          </a:p>
        </p:txBody>
      </p:sp>
    </p:spTree>
    <p:extLst>
      <p:ext uri="{BB962C8B-B14F-4D97-AF65-F5344CB8AC3E}">
        <p14:creationId xmlns:p14="http://schemas.microsoft.com/office/powerpoint/2010/main" val="2743552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35761-5C1F-4647-79C5-4FE999067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EFC8F80-E217-39F8-31AF-6554A6AB47D6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7F3CEC-E2F1-2A02-86E2-7FC2460A7A65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B72D3E-42FE-5A77-627C-D486DD2CE011}"/>
              </a:ext>
            </a:extLst>
          </p:cNvPr>
          <p:cNvSpPr txBox="1"/>
          <p:nvPr/>
        </p:nvSpPr>
        <p:spPr>
          <a:xfrm>
            <a:off x="344556" y="1346103"/>
            <a:ext cx="8319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数列「自然数の</a:t>
            </a:r>
            <a:r>
              <a:rPr lang="en-US" altLang="ja-JP" sz="6000" b="1" dirty="0">
                <a:solidFill>
                  <a:schemeClr val="bg1"/>
                </a:solidFill>
              </a:rPr>
              <a:t>3</a:t>
            </a:r>
            <a:r>
              <a:rPr lang="ja-JP" altLang="en-US" sz="6000" b="1">
                <a:solidFill>
                  <a:schemeClr val="bg1"/>
                </a:solidFill>
              </a:rPr>
              <a:t>乗和」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6062493-84F0-7587-A561-FA8A19EF4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14" y="3641000"/>
            <a:ext cx="5411248" cy="29784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783A18A-6C38-6DD2-D435-07DD829C2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178" y="2769705"/>
            <a:ext cx="5411643" cy="86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16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90</Words>
  <Application>Microsoft Macintosh PowerPoint</Application>
  <PresentationFormat>ワイド画面</PresentationFormat>
  <Paragraphs>21</Paragraphs>
  <Slides>23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8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45</cp:revision>
  <dcterms:created xsi:type="dcterms:W3CDTF">2024-12-21T06:28:55Z</dcterms:created>
  <dcterms:modified xsi:type="dcterms:W3CDTF">2025-04-26T02:29:17Z</dcterms:modified>
</cp:coreProperties>
</file>