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8" r:id="rId2"/>
    <p:sldId id="271" r:id="rId3"/>
    <p:sldId id="313" r:id="rId4"/>
    <p:sldId id="312" r:id="rId5"/>
    <p:sldId id="311" r:id="rId6"/>
    <p:sldId id="325" r:id="rId7"/>
    <p:sldId id="324" r:id="rId8"/>
    <p:sldId id="310" r:id="rId9"/>
    <p:sldId id="315" r:id="rId10"/>
    <p:sldId id="323" r:id="rId11"/>
    <p:sldId id="316" r:id="rId12"/>
    <p:sldId id="326" r:id="rId13"/>
    <p:sldId id="327" r:id="rId14"/>
    <p:sldId id="314" r:id="rId15"/>
    <p:sldId id="320" r:id="rId16"/>
    <p:sldId id="319" r:id="rId17"/>
    <p:sldId id="329" r:id="rId18"/>
    <p:sldId id="328" r:id="rId19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7200"/>
    <a:srgbClr val="D8117E"/>
    <a:srgbClr val="009A71"/>
    <a:srgbClr val="E83ECD"/>
    <a:srgbClr val="007FBA"/>
    <a:srgbClr val="C0445F"/>
    <a:srgbClr val="FE00FA"/>
    <a:srgbClr val="E97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012"/>
    <p:restoredTop sz="91206"/>
  </p:normalViewPr>
  <p:slideViewPr>
    <p:cSldViewPr snapToGrid="0">
      <p:cViewPr varScale="1">
        <p:scale>
          <a:sx n="45" d="100"/>
          <a:sy n="45" d="100"/>
        </p:scale>
        <p:origin x="1512" y="16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6EB64-EF3A-9941-87D7-A3D07E813637}" type="datetimeFigureOut">
              <a:rPr kumimoji="1" lang="ja-JP" altLang="en-US" smtClean="0"/>
              <a:t>2025/4/25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BFCEC-38DA-F043-8543-42875FA09D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70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125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B335B-EF30-92F7-9D0E-98C0DD9E6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A3D2E6B-EF85-3D6E-44D2-5DE1C727E5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060FBDA-3F74-B851-D04D-57EEB2580B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CEFCED8-BE96-2A56-BF9C-EEAE1EFFB9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2421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2025/4/25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6.png"/><Relationship Id="rId7" Type="http://schemas.openxmlformats.org/officeDocument/2006/relationships/image" Target="../media/image3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5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12" Type="http://schemas.openxmlformats.org/officeDocument/2006/relationships/image" Target="../media/image7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11" Type="http://schemas.openxmlformats.org/officeDocument/2006/relationships/image" Target="../media/image73.png"/><Relationship Id="rId5" Type="http://schemas.openxmlformats.org/officeDocument/2006/relationships/image" Target="../media/image67.png"/><Relationship Id="rId10" Type="http://schemas.openxmlformats.org/officeDocument/2006/relationships/image" Target="../media/image72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Relationship Id="rId14" Type="http://schemas.openxmlformats.org/officeDocument/2006/relationships/image" Target="../media/image7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E67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7949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B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787908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数列「シグマの計算」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EDFCC2C0-AD87-B154-1532-A713FB5CD2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0137" y="3035850"/>
            <a:ext cx="6831725" cy="2854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FE91EE9-C1AD-E42F-F537-D0E9F1245EFA}"/>
              </a:ext>
            </a:extLst>
          </p:cNvPr>
          <p:cNvSpPr txBox="1"/>
          <p:nvPr/>
        </p:nvSpPr>
        <p:spPr>
          <a:xfrm>
            <a:off x="3669666" y="1561767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E67200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1C48097-5C1C-CDFC-7C89-BF137135E5A6}"/>
              </a:ext>
            </a:extLst>
          </p:cNvPr>
          <p:cNvSpPr txBox="1"/>
          <p:nvPr/>
        </p:nvSpPr>
        <p:spPr>
          <a:xfrm>
            <a:off x="3669666" y="2825141"/>
            <a:ext cx="49648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/>
              <a:t>シグマの計算練習</a:t>
            </a:r>
            <a:endParaRPr kumimoji="1" lang="ja-JP" altLang="en-US" sz="440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3AFB54C-129A-CAD0-2C89-02ED29DC9BA5}"/>
              </a:ext>
            </a:extLst>
          </p:cNvPr>
          <p:cNvSpPr txBox="1"/>
          <p:nvPr/>
        </p:nvSpPr>
        <p:spPr>
          <a:xfrm>
            <a:off x="4282067" y="4032859"/>
            <a:ext cx="52626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>
                <a:solidFill>
                  <a:srgbClr val="E67200"/>
                </a:solidFill>
              </a:rPr>
              <a:t>●</a:t>
            </a:r>
            <a:r>
              <a:rPr kumimoji="1" lang="en-US" altLang="ja-JP" sz="3600" dirty="0">
                <a:solidFill>
                  <a:srgbClr val="E67200"/>
                </a:solidFill>
              </a:rPr>
              <a:t> </a:t>
            </a:r>
            <a:r>
              <a:rPr kumimoji="1" lang="ja-JP" altLang="en-US" sz="3600"/>
              <a:t>式のまとめ上げ</a:t>
            </a:r>
          </a:p>
        </p:txBody>
      </p:sp>
    </p:spTree>
    <p:extLst>
      <p:ext uri="{BB962C8B-B14F-4D97-AF65-F5344CB8AC3E}">
        <p14:creationId xmlns:p14="http://schemas.microsoft.com/office/powerpoint/2010/main" val="1993095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B76287C-170B-53FC-10B5-34D4B4C00A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814" y="643466"/>
            <a:ext cx="10870372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40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B230A4B-5353-7F4D-A26F-1F16CE8501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205" y="643466"/>
            <a:ext cx="1071358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432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8799A03-95AC-F312-FB95-9E1D174592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936" y="245836"/>
            <a:ext cx="6210300" cy="9779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C419EFDD-1482-6C7E-394D-5D6FCCE5F7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2936" y="1087664"/>
            <a:ext cx="4178300" cy="16129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0AACC57-F292-69B2-DBC7-BB3BF2E5D2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2936" y="2824843"/>
            <a:ext cx="3835400" cy="16002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9192A6D-29BF-B96F-C4C7-FE415BDA65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2829" y="4425043"/>
            <a:ext cx="5067300" cy="176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0606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E8981F1-7CB5-A5F3-9C3D-2DE0F4AAB2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23" y="66240"/>
            <a:ext cx="4960419" cy="78108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5DB5015-5063-C571-1B48-FE9214AA03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724" y="814670"/>
            <a:ext cx="3337378" cy="128828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8249807-CA06-8027-140E-E3F2911FCE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4475" y="743322"/>
            <a:ext cx="3460748" cy="143098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BA9EB62A-4E16-CE98-772E-4690F77941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4475" y="2102959"/>
            <a:ext cx="7048500" cy="12319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66136F8B-2603-0612-3DD3-F2AA92EB29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04475" y="3334859"/>
            <a:ext cx="6667500" cy="11557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EFD7428-7C17-431B-D084-D9F6E6BB76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4475" y="4470932"/>
            <a:ext cx="5372100" cy="10541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EDF817FC-AEBA-8B4D-9C94-F7BBDC4022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65094" y="5518105"/>
            <a:ext cx="4318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214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D6911BC-4975-7202-E223-BDE75129F2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23" y="66240"/>
            <a:ext cx="4960419" cy="78108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B012240-BDED-1FEC-9A93-5409EE9D4B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243" y="847328"/>
            <a:ext cx="3175000" cy="14224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7351DAF-B321-EEEA-942E-A2FCEF1A5E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9110" y="847328"/>
            <a:ext cx="5702300" cy="11049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3E4AAAB-9DA7-D514-45DE-4E1CFED484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9110" y="1952228"/>
            <a:ext cx="5702300" cy="11430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1CB73689-3E10-33C1-B9F7-2D207E13A4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9110" y="3209528"/>
            <a:ext cx="5702300" cy="9906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E002DAB-63CE-CA17-E031-1924C037AB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110" y="4314428"/>
            <a:ext cx="5702300" cy="9652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13ACDC4-3C65-AE73-862A-627B58CECF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49110" y="5470922"/>
            <a:ext cx="5702300" cy="107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55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8D05CB9-CFD9-207F-3D28-B1728E1CC3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23" y="66240"/>
            <a:ext cx="4960419" cy="78108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279C0F3-5001-DFBD-9A9E-93FB0EDF90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00" y="860992"/>
            <a:ext cx="4330700" cy="14351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406D43F-7FC0-CB21-E8FD-E9B425C9D1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7743" y="1071127"/>
            <a:ext cx="7772400" cy="101482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E97E7D31-CEEF-8451-2E8A-98DC8F9EA6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7743" y="2232898"/>
            <a:ext cx="7772400" cy="113422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ADA9E01-BFF1-8564-3E43-47725571EB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7743" y="3514061"/>
            <a:ext cx="7772400" cy="87155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D320CC87-5097-BE9E-A1F0-CC763832FD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37743" y="4532562"/>
            <a:ext cx="7772400" cy="919316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BD0107A-91D6-0FDB-4F88-EA157BF645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19600" y="5598819"/>
            <a:ext cx="7772400" cy="1038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332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672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3D029B3A-C925-6F87-753D-D7799AEBBB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332" y="1152071"/>
            <a:ext cx="5207000" cy="8636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4E40E40-BAC1-F9F3-F81F-84185390A5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250" y="2015671"/>
            <a:ext cx="3390900" cy="14224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CED34D1-381D-FD52-4F97-2B67E445ED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3250" y="3534682"/>
            <a:ext cx="3149600" cy="14351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32D55F7-5872-5659-2FA8-FABC9E9CC3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7425" y="4969782"/>
            <a:ext cx="422910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526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4FDAD54-EE2A-1687-42EE-23F06009BE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503" y="41724"/>
            <a:ext cx="5207000" cy="8636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9A15F016-DEC5-467F-23F8-9543F92B20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7349" y="905324"/>
            <a:ext cx="3390900" cy="14224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1A8468A-DB62-972C-577E-E7599CB182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7953" y="1203774"/>
            <a:ext cx="3911600" cy="8255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3E9BFB1-FCA9-18AD-7F7A-6F2D5FC32E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1000" y="2122710"/>
            <a:ext cx="7010400" cy="11430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B37237B-0D0E-E4E0-489C-639A3BE83D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3550" y="3265710"/>
            <a:ext cx="6845300" cy="11049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E964EA1-2A5C-2453-BFCF-E71CB1B4C6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91000" y="4408710"/>
            <a:ext cx="5613400" cy="11049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ECBA85A5-D576-097B-06D2-EBA1DE78AB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91000" y="5417454"/>
            <a:ext cx="4546600" cy="110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800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236A50D-ACC4-F28F-9641-9A5AB73BA9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503" y="41724"/>
            <a:ext cx="5207000" cy="8636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CE5370D-402D-CD0F-BA37-74367F9F2B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3885" y="905324"/>
            <a:ext cx="3124200" cy="13716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13FD791-8088-9446-7F1C-1F0813D885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7529" y="1035953"/>
            <a:ext cx="5207000" cy="10668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B6561FC-CB7F-4DBB-A162-06826D082C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7529" y="2119082"/>
            <a:ext cx="5308600" cy="11557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C480D9E-088A-1A2F-093F-193149D0A7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4550" y="3291111"/>
            <a:ext cx="5397500" cy="10033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4A20A43-BDD1-E804-351E-9B56884B28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37529" y="4415976"/>
            <a:ext cx="5207000" cy="9652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DF023AAA-5739-03BF-2526-EC244ECCC6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04871" y="5685976"/>
            <a:ext cx="4191000" cy="113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791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1D23568-6B56-2277-1D37-AC3689A6AC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503" y="41724"/>
            <a:ext cx="5207000" cy="8636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07A4E15-891A-A17F-9257-0095AC6B58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503" y="905324"/>
            <a:ext cx="4178300" cy="14097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8358CC6-28E6-FBD8-9C7E-026CEF815B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2803" y="1042282"/>
            <a:ext cx="7772400" cy="100515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D7E1C50-2B23-5E63-81D9-4AF569454B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5097" y="2216385"/>
            <a:ext cx="7772400" cy="104030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F2DABE3-B103-3B69-7209-87B9CC768C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5097" y="3425641"/>
            <a:ext cx="7772400" cy="90877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9E1A5325-1A9A-5C97-0259-6AEED5F8E9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5097" y="4503364"/>
            <a:ext cx="7772400" cy="956603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00C1740B-2F68-9817-0E26-423DF446E3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35097" y="5628919"/>
            <a:ext cx="7772400" cy="908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963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2DD9934-450B-8400-71F7-9AFB5A3E34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029" y="249267"/>
            <a:ext cx="10853052" cy="76310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F5C3EE6-574B-72AF-9639-9235535029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738" y="2405945"/>
            <a:ext cx="6385381" cy="93868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576F47F-9CE1-14A3-8DAE-2AC4183F8A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38" y="3453627"/>
            <a:ext cx="6385381" cy="103139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CE47F77-B4D2-BD56-C75D-BC78CF5686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8738" y="4580851"/>
            <a:ext cx="6385381" cy="108933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91C3ABFE-4B1C-05D2-AD7F-CD42051244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8738" y="5779186"/>
            <a:ext cx="6385381" cy="95027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A3037DA-C488-0C6C-24AC-2C069C4107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5562" y="960315"/>
            <a:ext cx="2921909" cy="1546122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988C4F61-C14A-4E9A-697A-36D97B3420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21795" y="960315"/>
            <a:ext cx="6858000" cy="139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100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672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3E848DDF-AD68-F2B7-7F32-C105A222BE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2628" y="1680936"/>
            <a:ext cx="6667500" cy="8509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61CF162-7AE6-A399-ABBB-6E241925B1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2178" y="2804432"/>
            <a:ext cx="8234972" cy="86532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6BD60806-375A-D4BE-DD20-AA6024509C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0152" y="4138387"/>
            <a:ext cx="7124476" cy="850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2600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C838F0D-CC66-153E-B6D5-6C61DF4D1C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421" y="205014"/>
            <a:ext cx="1562100" cy="8636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90971F47-A2EB-B86B-0A0C-85EAE1A11A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9022" y="408214"/>
            <a:ext cx="7175500" cy="6604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4C088763-8C1B-7D63-C856-CF789C7436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7364" y="1233714"/>
            <a:ext cx="2552700" cy="14351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87F7E3D-C280-F53F-7D89-249888F4BA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3979" y="1519464"/>
            <a:ext cx="3200400" cy="8636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42219407-10DA-A66F-985C-8C282855DC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6864" y="2668814"/>
            <a:ext cx="6997700" cy="10414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66A8904-2EAF-841F-A437-34D7EF333E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76864" y="3873500"/>
            <a:ext cx="6997700" cy="11684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AB2899F1-0292-837F-6AE1-128B79418C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76864" y="5205186"/>
            <a:ext cx="6997700" cy="1130300"/>
          </a:xfrm>
          <a:prstGeom prst="rect">
            <a:avLst/>
          </a:prstGeom>
        </p:spPr>
      </p:pic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4DC98218-6B78-A4B8-94D6-57A4C61258F9}"/>
              </a:ext>
            </a:extLst>
          </p:cNvPr>
          <p:cNvCxnSpPr/>
          <p:nvPr/>
        </p:nvCxnSpPr>
        <p:spPr>
          <a:xfrm>
            <a:off x="8017329" y="2971800"/>
            <a:ext cx="424543" cy="457200"/>
          </a:xfrm>
          <a:prstGeom prst="line">
            <a:avLst/>
          </a:prstGeom>
          <a:ln w="57150">
            <a:solidFill>
              <a:srgbClr val="FF0000">
                <a:alpha val="61121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9AE558E8-48E8-4670-5027-6CEE39F1A7B3}"/>
              </a:ext>
            </a:extLst>
          </p:cNvPr>
          <p:cNvCxnSpPr/>
          <p:nvPr/>
        </p:nvCxnSpPr>
        <p:spPr>
          <a:xfrm>
            <a:off x="9078686" y="3298372"/>
            <a:ext cx="424543" cy="457200"/>
          </a:xfrm>
          <a:prstGeom prst="line">
            <a:avLst/>
          </a:prstGeom>
          <a:ln w="57150">
            <a:solidFill>
              <a:srgbClr val="FF0000">
                <a:alpha val="61121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61DA6321-EB29-61B6-ED55-117AC28E9B8D}"/>
                  </a:ext>
                </a:extLst>
              </p:cNvPr>
              <p:cNvSpPr txBox="1"/>
              <p:nvPr/>
            </p:nvSpPr>
            <p:spPr>
              <a:xfrm>
                <a:off x="7984672" y="2562292"/>
                <a:ext cx="34464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kumimoji="1" lang="ja-JP" altLang="en-US" sz="320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61DA6321-EB29-61B6-ED55-117AC28E9B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4672" y="2562292"/>
                <a:ext cx="344645" cy="492443"/>
              </a:xfrm>
              <a:prstGeom prst="rect">
                <a:avLst/>
              </a:prstGeom>
              <a:blipFill>
                <a:blip r:embed="rId9"/>
                <a:stretch>
                  <a:fillRect l="-21429" r="-25000" b="-5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5592C5DC-087C-889F-B6C6-B2AC11519E4C}"/>
                  </a:ext>
                </a:extLst>
              </p:cNvPr>
              <p:cNvSpPr txBox="1"/>
              <p:nvPr/>
            </p:nvSpPr>
            <p:spPr>
              <a:xfrm>
                <a:off x="9160329" y="3721620"/>
                <a:ext cx="34464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kumimoji="1" lang="ja-JP" altLang="en-US" sz="320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5592C5DC-087C-889F-B6C6-B2AC11519E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60329" y="3721620"/>
                <a:ext cx="344645" cy="492443"/>
              </a:xfrm>
              <a:prstGeom prst="rect">
                <a:avLst/>
              </a:prstGeom>
              <a:blipFill>
                <a:blip r:embed="rId10"/>
                <a:stretch>
                  <a:fillRect l="-25000" r="-25000" b="-769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5390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B796EBB-CE63-1F0D-7627-C84B0B1047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386" y="78390"/>
            <a:ext cx="1373948" cy="75958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FDA55B4-7D4F-0154-7A1C-68E7B5EB86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9435" y="223604"/>
            <a:ext cx="5652175" cy="614367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5E9DED65-8239-216B-CF3C-CDBD6DF100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5334" y="874807"/>
            <a:ext cx="2379275" cy="1217563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472D5E5B-73B1-F2AA-9C4E-32401DFB70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3288" y="1069675"/>
            <a:ext cx="3630350" cy="73724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E745AA89-9F7D-7B55-7600-6D8D2FCC78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3288" y="1867803"/>
            <a:ext cx="6780376" cy="99415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B435741E-49F2-16E2-9F53-51D81C24F4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13288" y="2922848"/>
            <a:ext cx="6836228" cy="944758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F3272893-CCF1-5C3A-2834-A0C563C1CF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13288" y="3928494"/>
            <a:ext cx="6836228" cy="796144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4EEE217B-C329-0BF8-E87B-E3959E06485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57436" y="4785526"/>
            <a:ext cx="6836228" cy="838605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39F2F21A-27DD-BC59-7E86-3CF3EC0960D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54609" y="5685019"/>
            <a:ext cx="2560491" cy="77434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1ACEC2D7-10AA-6EB9-D967-20226DE2C45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15100" y="5624131"/>
            <a:ext cx="3624943" cy="860671"/>
          </a:xfrm>
          <a:prstGeom prst="rect">
            <a:avLst/>
          </a:prstGeom>
        </p:spPr>
      </p:pic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8D8121E9-30F2-29D5-39DC-6ABC4F55F241}"/>
              </a:ext>
            </a:extLst>
          </p:cNvPr>
          <p:cNvCxnSpPr/>
          <p:nvPr/>
        </p:nvCxnSpPr>
        <p:spPr>
          <a:xfrm>
            <a:off x="8025121" y="1778088"/>
            <a:ext cx="424543" cy="457200"/>
          </a:xfrm>
          <a:prstGeom prst="line">
            <a:avLst/>
          </a:prstGeom>
          <a:ln w="57150">
            <a:solidFill>
              <a:srgbClr val="FF0000">
                <a:alpha val="61121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1C668ACF-196F-F532-C94A-479246FF06A1}"/>
              </a:ext>
            </a:extLst>
          </p:cNvPr>
          <p:cNvCxnSpPr/>
          <p:nvPr/>
        </p:nvCxnSpPr>
        <p:spPr>
          <a:xfrm>
            <a:off x="8931728" y="2418810"/>
            <a:ext cx="424543" cy="457200"/>
          </a:xfrm>
          <a:prstGeom prst="line">
            <a:avLst/>
          </a:prstGeom>
          <a:ln w="57150">
            <a:solidFill>
              <a:srgbClr val="FF0000">
                <a:alpha val="61121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B9819490-FEC7-8327-B686-0939FDAD577B}"/>
              </a:ext>
            </a:extLst>
          </p:cNvPr>
          <p:cNvCxnSpPr/>
          <p:nvPr/>
        </p:nvCxnSpPr>
        <p:spPr>
          <a:xfrm>
            <a:off x="4458320" y="1863770"/>
            <a:ext cx="424543" cy="457200"/>
          </a:xfrm>
          <a:prstGeom prst="line">
            <a:avLst/>
          </a:prstGeom>
          <a:ln w="57150">
            <a:solidFill>
              <a:srgbClr val="FF0000">
                <a:alpha val="61121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73E9DE0B-2EB1-1CF0-31BA-E028115D24EE}"/>
              </a:ext>
            </a:extLst>
          </p:cNvPr>
          <p:cNvCxnSpPr/>
          <p:nvPr/>
        </p:nvCxnSpPr>
        <p:spPr>
          <a:xfrm>
            <a:off x="5862577" y="2451598"/>
            <a:ext cx="424543" cy="457200"/>
          </a:xfrm>
          <a:prstGeom prst="line">
            <a:avLst/>
          </a:prstGeom>
          <a:ln w="57150">
            <a:solidFill>
              <a:srgbClr val="FF0000">
                <a:alpha val="61121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A3A7B673-AD63-2C3D-7CC4-82D1C0F12F72}"/>
                  </a:ext>
                </a:extLst>
              </p:cNvPr>
              <p:cNvSpPr txBox="1"/>
              <p:nvPr/>
            </p:nvSpPr>
            <p:spPr>
              <a:xfrm>
                <a:off x="8105019" y="1517816"/>
                <a:ext cx="34464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kumimoji="1" lang="ja-JP" altLang="en-US" sz="320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A3A7B673-AD63-2C3D-7CC4-82D1C0F12F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019" y="1517816"/>
                <a:ext cx="344645" cy="492443"/>
              </a:xfrm>
              <a:prstGeom prst="rect">
                <a:avLst/>
              </a:prstGeom>
              <a:blipFill>
                <a:blip r:embed="rId12"/>
                <a:stretch>
                  <a:fillRect l="-25000" r="-21429" b="-5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586F2E67-BEB9-E86D-3D82-6A909ED8824A}"/>
                  </a:ext>
                </a:extLst>
              </p:cNvPr>
              <p:cNvSpPr txBox="1"/>
              <p:nvPr/>
            </p:nvSpPr>
            <p:spPr>
              <a:xfrm>
                <a:off x="9345990" y="2399559"/>
                <a:ext cx="34464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kumimoji="1" lang="ja-JP" altLang="en-US" sz="320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586F2E67-BEB9-E86D-3D82-6A909ED882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5990" y="2399559"/>
                <a:ext cx="344645" cy="492443"/>
              </a:xfrm>
              <a:prstGeom prst="rect">
                <a:avLst/>
              </a:prstGeom>
              <a:blipFill>
                <a:blip r:embed="rId13"/>
                <a:stretch>
                  <a:fillRect l="-20690" r="-20690" b="-769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96DAF182-C604-E0EB-C4B5-8EE4A94C5AD9}"/>
                  </a:ext>
                </a:extLst>
              </p:cNvPr>
              <p:cNvSpPr txBox="1"/>
              <p:nvPr/>
            </p:nvSpPr>
            <p:spPr>
              <a:xfrm>
                <a:off x="6259890" y="2399559"/>
                <a:ext cx="34464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kumimoji="1" lang="ja-JP" altLang="en-US" sz="320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96DAF182-C604-E0EB-C4B5-8EE4A94C5A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9890" y="2399559"/>
                <a:ext cx="344645" cy="492443"/>
              </a:xfrm>
              <a:prstGeom prst="rect">
                <a:avLst/>
              </a:prstGeom>
              <a:blipFill>
                <a:blip r:embed="rId14"/>
                <a:stretch>
                  <a:fillRect l="-21429" r="-25000" b="-769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F5E79E06-C2B3-A2D2-E36A-0691DD6441AC}"/>
                  </a:ext>
                </a:extLst>
              </p:cNvPr>
              <p:cNvSpPr txBox="1"/>
              <p:nvPr/>
            </p:nvSpPr>
            <p:spPr>
              <a:xfrm>
                <a:off x="4153505" y="1860716"/>
                <a:ext cx="34464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kumimoji="1" lang="ja-JP" altLang="en-US" sz="320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F5E79E06-C2B3-A2D2-E36A-0691DD6441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3505" y="1860716"/>
                <a:ext cx="344645" cy="492443"/>
              </a:xfrm>
              <a:prstGeom prst="rect">
                <a:avLst/>
              </a:prstGeom>
              <a:blipFill>
                <a:blip r:embed="rId12"/>
                <a:stretch>
                  <a:fillRect l="-20690" r="-20690" b="-5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4299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C6172-A59C-4434-9504-9FBEE7F98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4C0B4B2-9134-EB25-48BE-218897E06E15}"/>
              </a:ext>
            </a:extLst>
          </p:cNvPr>
          <p:cNvSpPr txBox="1"/>
          <p:nvPr/>
        </p:nvSpPr>
        <p:spPr>
          <a:xfrm>
            <a:off x="3669666" y="1561767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E67200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882D106-49F0-D02F-2A31-BF3E30F31DE1}"/>
              </a:ext>
            </a:extLst>
          </p:cNvPr>
          <p:cNvSpPr txBox="1"/>
          <p:nvPr/>
        </p:nvSpPr>
        <p:spPr>
          <a:xfrm>
            <a:off x="3669666" y="2825141"/>
            <a:ext cx="49648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/>
              <a:t>シグマの計算練習</a:t>
            </a:r>
            <a:endParaRPr kumimoji="1" lang="ja-JP" altLang="en-US" sz="440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052F873-05FA-CDAE-7277-7B902B1DE4F4}"/>
              </a:ext>
            </a:extLst>
          </p:cNvPr>
          <p:cNvSpPr txBox="1"/>
          <p:nvPr/>
        </p:nvSpPr>
        <p:spPr>
          <a:xfrm>
            <a:off x="4282067" y="4032859"/>
            <a:ext cx="52626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>
                <a:solidFill>
                  <a:srgbClr val="E67200"/>
                </a:solidFill>
              </a:rPr>
              <a:t>●</a:t>
            </a:r>
            <a:r>
              <a:rPr kumimoji="1" lang="en-US" altLang="ja-JP" sz="3600" dirty="0">
                <a:solidFill>
                  <a:srgbClr val="E67200"/>
                </a:solidFill>
              </a:rPr>
              <a:t> </a:t>
            </a:r>
            <a:r>
              <a:rPr kumimoji="1" lang="ja-JP" altLang="en-US" sz="3600"/>
              <a:t>式のまとめ上げ</a:t>
            </a:r>
          </a:p>
        </p:txBody>
      </p:sp>
    </p:spTree>
    <p:extLst>
      <p:ext uri="{BB962C8B-B14F-4D97-AF65-F5344CB8AC3E}">
        <p14:creationId xmlns:p14="http://schemas.microsoft.com/office/powerpoint/2010/main" val="17191057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1B8959-F6F9-33B3-D9D9-DB06588E6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FEAE36E-7CC8-7525-8B36-FBDEB8978A6F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E67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268CFA7-0316-91A2-E162-D6D508F0AF2A}"/>
              </a:ext>
            </a:extLst>
          </p:cNvPr>
          <p:cNvSpPr txBox="1"/>
          <p:nvPr/>
        </p:nvSpPr>
        <p:spPr>
          <a:xfrm>
            <a:off x="344556" y="238540"/>
            <a:ext cx="47949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B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CE3037F-91DC-2FA6-ADFD-3F526BD2C69C}"/>
              </a:ext>
            </a:extLst>
          </p:cNvPr>
          <p:cNvSpPr txBox="1"/>
          <p:nvPr/>
        </p:nvSpPr>
        <p:spPr>
          <a:xfrm>
            <a:off x="344556" y="1346103"/>
            <a:ext cx="787908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数列「シグマの計算」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6D27BA95-4645-BB95-87A6-FC8F5D1366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7460" y="3259665"/>
            <a:ext cx="9697079" cy="123520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E57D8ED3-0733-0115-4103-E9EB2EC04C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1886" y="5217795"/>
            <a:ext cx="3797300" cy="90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4764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2116</TotalTime>
  <Words>62</Words>
  <Application>Microsoft Macintosh PowerPoint</Application>
  <PresentationFormat>ワイド画面</PresentationFormat>
  <Paragraphs>20</Paragraphs>
  <Slides>18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18</vt:i4>
      </vt:variant>
    </vt:vector>
  </HeadingPairs>
  <TitlesOfParts>
    <vt:vector size="23" baseType="lpstr">
      <vt:lpstr>游ゴシック</vt:lpstr>
      <vt:lpstr>游ゴシック Light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44</cp:revision>
  <dcterms:created xsi:type="dcterms:W3CDTF">2024-12-21T06:28:55Z</dcterms:created>
  <dcterms:modified xsi:type="dcterms:W3CDTF">2025-04-25T07:27:21Z</dcterms:modified>
</cp:coreProperties>
</file>