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71" r:id="rId3"/>
    <p:sldId id="313" r:id="rId4"/>
    <p:sldId id="324" r:id="rId5"/>
    <p:sldId id="312" r:id="rId6"/>
    <p:sldId id="325" r:id="rId7"/>
    <p:sldId id="315" r:id="rId8"/>
    <p:sldId id="326" r:id="rId9"/>
    <p:sldId id="327" r:id="rId10"/>
    <p:sldId id="328" r:id="rId11"/>
    <p:sldId id="310" r:id="rId12"/>
    <p:sldId id="331" r:id="rId13"/>
    <p:sldId id="330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294"/>
    <p:restoredTop sz="91277"/>
  </p:normalViewPr>
  <p:slideViewPr>
    <p:cSldViewPr snapToGrid="0">
      <p:cViewPr varScale="1">
        <p:scale>
          <a:sx n="93" d="100"/>
          <a:sy n="93" d="100"/>
        </p:scale>
        <p:origin x="24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E987C-96C1-27A1-5208-737DE165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13EC89-45BC-D5A5-788C-9163E9612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77AAD75-A23E-9602-41B5-BB70E112E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C1B8A74-A246-58DA-2792-57F3EB58C5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39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4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15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2111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</a:t>
            </a:r>
            <a:r>
              <a:rPr lang="ja-JP" altLang="en-US" sz="5400" b="1">
                <a:solidFill>
                  <a:schemeClr val="bg1"/>
                </a:solidFill>
              </a:rPr>
              <a:t>「自然数２乗和の積上型の証明」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2165F6D-9699-D165-9445-C8AAD0BD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61" y="3314751"/>
            <a:ext cx="11323598" cy="3001968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F7A498D1-AF6F-9A40-1F82-519177727FD8}"/>
              </a:ext>
            </a:extLst>
          </p:cNvPr>
          <p:cNvCxnSpPr/>
          <p:nvPr/>
        </p:nvCxnSpPr>
        <p:spPr>
          <a:xfrm>
            <a:off x="2742007" y="3429000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69045FA-ED82-3E7C-8A55-EA8800507DDB}"/>
              </a:ext>
            </a:extLst>
          </p:cNvPr>
          <p:cNvCxnSpPr/>
          <p:nvPr/>
        </p:nvCxnSpPr>
        <p:spPr>
          <a:xfrm>
            <a:off x="462633" y="4091609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9FA84A-3B15-C5F4-B2A8-630660CC9E8D}"/>
              </a:ext>
            </a:extLst>
          </p:cNvPr>
          <p:cNvCxnSpPr/>
          <p:nvPr/>
        </p:nvCxnSpPr>
        <p:spPr>
          <a:xfrm>
            <a:off x="2914286" y="4091609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FB7080B-2506-965F-A6EA-DAEC04B7505A}"/>
              </a:ext>
            </a:extLst>
          </p:cNvPr>
          <p:cNvCxnSpPr/>
          <p:nvPr/>
        </p:nvCxnSpPr>
        <p:spPr>
          <a:xfrm>
            <a:off x="401482" y="4696784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0268040-94F7-9FB8-528F-CF48A58367CB}"/>
              </a:ext>
            </a:extLst>
          </p:cNvPr>
          <p:cNvCxnSpPr/>
          <p:nvPr/>
        </p:nvCxnSpPr>
        <p:spPr>
          <a:xfrm>
            <a:off x="2906143" y="4749792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76E6D53-9376-C8DA-C9B5-5F4E1A7D11D1}"/>
              </a:ext>
            </a:extLst>
          </p:cNvPr>
          <p:cNvCxnSpPr/>
          <p:nvPr/>
        </p:nvCxnSpPr>
        <p:spPr>
          <a:xfrm>
            <a:off x="480995" y="5385896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1895061" y="4973067"/>
            <a:ext cx="887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en-US" altLang="ja-JP" sz="3600" dirty="0"/>
              <a:t>3</a:t>
            </a:r>
            <a:r>
              <a:rPr kumimoji="1" lang="ja-JP" altLang="en-US" sz="3600"/>
              <a:t>乗以上にも応用できるようになる。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E21413C-21A8-F847-5C49-CC8B5ED3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91594"/>
            <a:ext cx="7772400" cy="187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BEE9F2A-AE99-BF75-7F0F-98F397094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671"/>
            <a:ext cx="12019722" cy="31216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C50A66C-EA09-A05B-DDD6-0679546C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72" y="151815"/>
            <a:ext cx="7228847" cy="8180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F9D6D7A-E6B9-DEE6-79C2-8C14CCCC8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664" y="1249094"/>
            <a:ext cx="6832049" cy="73118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E4B0A29-850E-5B41-3480-3A9BD8ECDAA0}"/>
              </a:ext>
            </a:extLst>
          </p:cNvPr>
          <p:cNvSpPr/>
          <p:nvPr/>
        </p:nvSpPr>
        <p:spPr>
          <a:xfrm>
            <a:off x="5687568" y="0"/>
            <a:ext cx="3801051" cy="969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2F16532-CFA7-BB6F-3535-556F188BC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772" y="151815"/>
            <a:ext cx="7228847" cy="81804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2F3D46-C334-F45F-F354-65B3163BB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96" y="1006304"/>
            <a:ext cx="6629400" cy="4391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68D9F53-AC68-B712-A851-4C908404D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530" y="1532088"/>
            <a:ext cx="7772400" cy="4542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6ADD0E-96FB-B64C-A92E-4AC0E1E7B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530" y="1993392"/>
            <a:ext cx="7772400" cy="4755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33FB45-7B49-795A-B1D3-1C6D4CDCC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0530" y="2475990"/>
            <a:ext cx="7772400" cy="44008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33D6818-582A-9645-2216-EB170E8342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530" y="2923097"/>
            <a:ext cx="7772400" cy="51816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E9EB2A-1EE6-D75F-99C7-A535F239FA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0530" y="3448284"/>
            <a:ext cx="7772400" cy="4897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4207B41-43D1-4385-838B-263CECC5E5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530" y="3945078"/>
            <a:ext cx="7772400" cy="4613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6BCA5C-5BFC-427A-00E6-CE5F802D38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0530" y="4413480"/>
            <a:ext cx="7772400" cy="44717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2CAB21E-3131-88CE-67B1-C88A51AEB3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0530" y="4867686"/>
            <a:ext cx="7772400" cy="46137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8C98BBC-4735-2ECA-E22A-189D69E41EF7}"/>
              </a:ext>
            </a:extLst>
          </p:cNvPr>
          <p:cNvGrpSpPr/>
          <p:nvPr/>
        </p:nvGrpSpPr>
        <p:grpSpPr>
          <a:xfrm>
            <a:off x="1119883" y="4837844"/>
            <a:ext cx="9020710" cy="586911"/>
            <a:chOff x="1119883" y="4837844"/>
            <a:chExt cx="9020710" cy="586911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FA7A7970-C23C-4D2F-5821-008248108085}"/>
                </a:ext>
              </a:extLst>
            </p:cNvPr>
            <p:cNvCxnSpPr/>
            <p:nvPr/>
          </p:nvCxnSpPr>
          <p:spPr>
            <a:xfrm flipH="1">
              <a:off x="1119883" y="5424755"/>
              <a:ext cx="902071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EC878D06-ACEA-5F1D-0A9C-2E85DF56C1B2}"/>
                    </a:ext>
                  </a:extLst>
                </p:cNvPr>
                <p:cNvSpPr txBox="1"/>
                <p:nvPr/>
              </p:nvSpPr>
              <p:spPr>
                <a:xfrm>
                  <a:off x="1133135" y="4837844"/>
                  <a:ext cx="59311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+)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EC878D06-ACEA-5F1D-0A9C-2E85DF56C1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3135" y="4837844"/>
                  <a:ext cx="593111" cy="492443"/>
                </a:xfrm>
                <a:prstGeom prst="rect">
                  <a:avLst/>
                </a:prstGeom>
                <a:blipFill>
                  <a:blip r:embed="rId12"/>
                  <a:stretch>
                    <a:fillRect l="-12766" t="-2564" r="-23404" b="-3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9E5A5464-5110-B780-2657-D26523041D3A}"/>
              </a:ext>
            </a:extLst>
          </p:cNvPr>
          <p:cNvCxnSpPr>
            <a:cxnSpLocks/>
          </p:cNvCxnSpPr>
          <p:nvPr/>
        </p:nvCxnSpPr>
        <p:spPr>
          <a:xfrm>
            <a:off x="2329070" y="4938439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9337F50-EB63-2A7B-6CD3-0EBE9E849C9E}"/>
              </a:ext>
            </a:extLst>
          </p:cNvPr>
          <p:cNvCxnSpPr>
            <a:cxnSpLocks/>
          </p:cNvCxnSpPr>
          <p:nvPr/>
        </p:nvCxnSpPr>
        <p:spPr>
          <a:xfrm>
            <a:off x="4078357" y="4448108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6657D38-2F7C-BABC-03AF-F8DD595ED2F6}"/>
              </a:ext>
            </a:extLst>
          </p:cNvPr>
          <p:cNvCxnSpPr>
            <a:cxnSpLocks/>
          </p:cNvCxnSpPr>
          <p:nvPr/>
        </p:nvCxnSpPr>
        <p:spPr>
          <a:xfrm>
            <a:off x="2276061" y="4474612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C8120445-4805-C7F7-CF33-857CF3195D82}"/>
              </a:ext>
            </a:extLst>
          </p:cNvPr>
          <p:cNvCxnSpPr>
            <a:cxnSpLocks/>
          </p:cNvCxnSpPr>
          <p:nvPr/>
        </p:nvCxnSpPr>
        <p:spPr>
          <a:xfrm>
            <a:off x="4131365" y="3971029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A1E780ED-1CC5-F06A-D4E1-85D3E2F011ED}"/>
              </a:ext>
            </a:extLst>
          </p:cNvPr>
          <p:cNvCxnSpPr>
            <a:cxnSpLocks/>
          </p:cNvCxnSpPr>
          <p:nvPr/>
        </p:nvCxnSpPr>
        <p:spPr>
          <a:xfrm>
            <a:off x="2276061" y="3984281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8454A6E-D533-2306-E770-16130AECED0F}"/>
              </a:ext>
            </a:extLst>
          </p:cNvPr>
          <p:cNvCxnSpPr>
            <a:cxnSpLocks/>
          </p:cNvCxnSpPr>
          <p:nvPr/>
        </p:nvCxnSpPr>
        <p:spPr>
          <a:xfrm>
            <a:off x="4157869" y="3507203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95E23A1F-A594-0BB3-C0DE-623895324412}"/>
              </a:ext>
            </a:extLst>
          </p:cNvPr>
          <p:cNvCxnSpPr>
            <a:cxnSpLocks/>
          </p:cNvCxnSpPr>
          <p:nvPr/>
        </p:nvCxnSpPr>
        <p:spPr>
          <a:xfrm>
            <a:off x="2276061" y="3520455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53472CA7-FE19-82E4-6690-AD5A4B6CB31C}"/>
              </a:ext>
            </a:extLst>
          </p:cNvPr>
          <p:cNvCxnSpPr>
            <a:cxnSpLocks/>
          </p:cNvCxnSpPr>
          <p:nvPr/>
        </p:nvCxnSpPr>
        <p:spPr>
          <a:xfrm>
            <a:off x="3853070" y="2526542"/>
            <a:ext cx="1394791" cy="41342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61A2BF3A-13F9-A03F-99B2-EAA618FE2C80}"/>
              </a:ext>
            </a:extLst>
          </p:cNvPr>
          <p:cNvCxnSpPr>
            <a:cxnSpLocks/>
          </p:cNvCxnSpPr>
          <p:nvPr/>
        </p:nvCxnSpPr>
        <p:spPr>
          <a:xfrm>
            <a:off x="2011018" y="2486786"/>
            <a:ext cx="1394791" cy="41342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E8CD6187-E947-0968-0E6E-D3C0352C3F3C}"/>
              </a:ext>
            </a:extLst>
          </p:cNvPr>
          <p:cNvCxnSpPr>
            <a:cxnSpLocks/>
          </p:cNvCxnSpPr>
          <p:nvPr/>
        </p:nvCxnSpPr>
        <p:spPr>
          <a:xfrm>
            <a:off x="3839818" y="2022960"/>
            <a:ext cx="1394791" cy="41342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8BBE7716-C079-97E6-2A6A-36F13621AFF3}"/>
              </a:ext>
            </a:extLst>
          </p:cNvPr>
          <p:cNvCxnSpPr>
            <a:cxnSpLocks/>
          </p:cNvCxnSpPr>
          <p:nvPr/>
        </p:nvCxnSpPr>
        <p:spPr>
          <a:xfrm>
            <a:off x="1997766" y="2049465"/>
            <a:ext cx="1394791" cy="41342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302B0EF-27D8-F07A-F914-C9257967895F}"/>
              </a:ext>
            </a:extLst>
          </p:cNvPr>
          <p:cNvCxnSpPr>
            <a:cxnSpLocks/>
          </p:cNvCxnSpPr>
          <p:nvPr/>
        </p:nvCxnSpPr>
        <p:spPr>
          <a:xfrm>
            <a:off x="3800062" y="1545883"/>
            <a:ext cx="1394791" cy="41342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840BD5D3-2E43-A8FF-BA8F-295ECD18D7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40765" y="5747775"/>
            <a:ext cx="683970" cy="655471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06263D6B-A2F2-39C5-168C-3AFB567058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8777" y="5901832"/>
            <a:ext cx="635000" cy="3937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1898811-A86A-683B-F2F3-B9F4245FB5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06278" y="5526353"/>
            <a:ext cx="1179444" cy="116157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427A40E-8703-D717-12E5-17B7C5E317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83896" y="5509983"/>
            <a:ext cx="1491683" cy="1142751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647B5C2F-9F89-F835-DD91-599AF5FC2B5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02419" y="5498289"/>
            <a:ext cx="1189695" cy="11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7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048DFD9-992C-7CFF-0FC1-4CBFB71BFC3A}"/>
              </a:ext>
            </a:extLst>
          </p:cNvPr>
          <p:cNvGrpSpPr/>
          <p:nvPr/>
        </p:nvGrpSpPr>
        <p:grpSpPr>
          <a:xfrm>
            <a:off x="3140765" y="5498289"/>
            <a:ext cx="6751349" cy="1189638"/>
            <a:chOff x="3140765" y="5498289"/>
            <a:chExt cx="6751349" cy="1189638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840BD5D3-2E43-A8FF-BA8F-295ECD18D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40765" y="5747775"/>
              <a:ext cx="683970" cy="655471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06263D6B-A2F2-39C5-168C-3AFB56705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8777" y="5901832"/>
              <a:ext cx="635000" cy="393700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C1898811-A86A-683B-F2F3-B9F4245FB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6278" y="5526353"/>
              <a:ext cx="1179444" cy="1161574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B427A40E-8703-D717-12E5-17B7C5E31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3896" y="5509983"/>
              <a:ext cx="1491683" cy="1142751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647B5C2F-9F89-F835-DD91-599AF5FC2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2419" y="5498289"/>
              <a:ext cx="1189695" cy="1154445"/>
            </a:xfrm>
            <a:prstGeom prst="rect">
              <a:avLst/>
            </a:prstGeom>
          </p:spPr>
        </p:pic>
      </p:grpSp>
      <p:pic>
        <p:nvPicPr>
          <p:cNvPr id="39" name="図 38">
            <a:extLst>
              <a:ext uri="{FF2B5EF4-FFF2-40B4-BE49-F238E27FC236}">
                <a16:creationId xmlns:a16="http://schemas.microsoft.com/office/drawing/2014/main" id="{BF4EB299-6F4B-B27D-6B84-075033B02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3249" y="2641851"/>
            <a:ext cx="5964174" cy="1302521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B5E3CC94-BD3C-D6DB-AEC5-DACC83B9C6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505" y="1599721"/>
            <a:ext cx="5727735" cy="104213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59A7028B-634C-938C-13AE-1129359353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3682" y="4058251"/>
            <a:ext cx="5350492" cy="1193141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42CC1775-0F09-B9E0-A522-2CB02D0EE0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5336" y="4110728"/>
            <a:ext cx="4153496" cy="92501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98A99BC-9F89-621E-1352-02B1A6EE8A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3326" y="5076013"/>
            <a:ext cx="3424362" cy="900679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8CAD4A98-188F-AAA1-93AC-4DB4056272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1134" y="5966574"/>
            <a:ext cx="3732396" cy="87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5E-6 -0.781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59A7028B-634C-938C-13AE-112935935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682" y="4058251"/>
            <a:ext cx="5350492" cy="1193141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42CC1775-0F09-B9E0-A522-2CB02D0EE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336" y="4110728"/>
            <a:ext cx="4153496" cy="92501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98A99BC-9F89-621E-1352-02B1A6EE8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326" y="5076013"/>
            <a:ext cx="3424362" cy="900679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8CAD4A98-188F-AAA1-93AC-4DB405627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134" y="5966574"/>
            <a:ext cx="3732396" cy="87334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9916182-4EED-4CB5-A0AE-065AD08FA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326" y="324820"/>
            <a:ext cx="5350492" cy="12817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671530E-532C-012F-EE65-79341ABDD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756" y="1722534"/>
            <a:ext cx="5350492" cy="13630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9F312A4-DD6C-149C-A3CB-2FFBB1124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278" y="3411554"/>
            <a:ext cx="12019722" cy="312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6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40B378-94F1-C42D-6FE6-8462090CED98}"/>
              </a:ext>
            </a:extLst>
          </p:cNvPr>
          <p:cNvSpPr txBox="1"/>
          <p:nvPr/>
        </p:nvSpPr>
        <p:spPr>
          <a:xfrm>
            <a:off x="731520" y="1397154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次の式が成り立つことを証明せよ。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8A0F11-60B4-1146-3AA1-7AC3F12DF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421" y="2282428"/>
            <a:ext cx="6180582" cy="18964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938325-EBF3-588C-173E-2CAA365A9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590" y="5526516"/>
            <a:ext cx="9841993" cy="80486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0C84FD0-3D35-CAE6-C6BD-A8291A473C5F}"/>
              </a:ext>
            </a:extLst>
          </p:cNvPr>
          <p:cNvSpPr txBox="1"/>
          <p:nvPr/>
        </p:nvSpPr>
        <p:spPr>
          <a:xfrm>
            <a:off x="1163881" y="4880185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参考</a:t>
            </a:r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)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80520E9-0879-DCBE-1FB9-7CDFB2FFF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80" y="233967"/>
            <a:ext cx="7772400" cy="5744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339C3F8-693B-29C4-32A2-163A92BCC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02" y="1142852"/>
            <a:ext cx="5709158" cy="51372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039CDC3-06F1-2413-DCB7-1C0CCD659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075" y="1725557"/>
            <a:ext cx="10385849" cy="5308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0F9DB-B431-4CDD-EC02-63661F4C1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75" y="2233298"/>
            <a:ext cx="10385843" cy="52228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4E5F1A8-2437-A265-58FD-42989EA2E2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075" y="2732476"/>
            <a:ext cx="10385849" cy="51372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51FB40A-E2BE-DD35-7682-C971ADDF44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075" y="3223093"/>
            <a:ext cx="10385843" cy="50516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382AC09-299A-50B2-CAFD-6611BB29C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075" y="3705147"/>
            <a:ext cx="10385843" cy="52228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C9CF322-2012-E83D-7BE0-0A75EF5C8C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075" y="4204323"/>
            <a:ext cx="10385849" cy="513727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AA70334-AAA7-6C7E-AEBD-9BA620E60271}"/>
              </a:ext>
            </a:extLst>
          </p:cNvPr>
          <p:cNvGrpSpPr/>
          <p:nvPr/>
        </p:nvGrpSpPr>
        <p:grpSpPr>
          <a:xfrm>
            <a:off x="370075" y="4227433"/>
            <a:ext cx="11169653" cy="586911"/>
            <a:chOff x="1119883" y="4837844"/>
            <a:chExt cx="11169653" cy="586911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60965CAD-591B-6764-18E0-83EB60EDA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9883" y="5424755"/>
              <a:ext cx="1116965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4C6A2534-B522-CB6B-B468-DE38ABEDA57A}"/>
                    </a:ext>
                  </a:extLst>
                </p:cNvPr>
                <p:cNvSpPr txBox="1"/>
                <p:nvPr/>
              </p:nvSpPr>
              <p:spPr>
                <a:xfrm>
                  <a:off x="1133135" y="4837844"/>
                  <a:ext cx="59311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+)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4C6A2534-B522-CB6B-B468-DE38ABEDA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3135" y="4837844"/>
                  <a:ext cx="593111" cy="492443"/>
                </a:xfrm>
                <a:prstGeom prst="rect">
                  <a:avLst/>
                </a:prstGeom>
                <a:blipFill>
                  <a:blip r:embed="rId10"/>
                  <a:stretch>
                    <a:fillRect l="-12766" r="-23404" b="-325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91A5A66-8284-B5B6-DFC1-5A7AC0371385}"/>
              </a:ext>
            </a:extLst>
          </p:cNvPr>
          <p:cNvCxnSpPr>
            <a:cxnSpLocks/>
          </p:cNvCxnSpPr>
          <p:nvPr/>
        </p:nvCxnSpPr>
        <p:spPr>
          <a:xfrm>
            <a:off x="1070776" y="4279917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3035CC9-8458-DC7E-EF65-4BF0F394CDAE}"/>
              </a:ext>
            </a:extLst>
          </p:cNvPr>
          <p:cNvCxnSpPr>
            <a:cxnSpLocks/>
          </p:cNvCxnSpPr>
          <p:nvPr/>
        </p:nvCxnSpPr>
        <p:spPr>
          <a:xfrm>
            <a:off x="3082456" y="3804429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BE032B3E-517C-0359-8B85-FA385987662E}"/>
              </a:ext>
            </a:extLst>
          </p:cNvPr>
          <p:cNvCxnSpPr>
            <a:cxnSpLocks/>
          </p:cNvCxnSpPr>
          <p:nvPr/>
        </p:nvCxnSpPr>
        <p:spPr>
          <a:xfrm>
            <a:off x="1070776" y="3822717"/>
            <a:ext cx="864704" cy="387473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7816F20-2984-F53F-3946-60245021965D}"/>
              </a:ext>
            </a:extLst>
          </p:cNvPr>
          <p:cNvCxnSpPr>
            <a:cxnSpLocks/>
          </p:cNvCxnSpPr>
          <p:nvPr/>
        </p:nvCxnSpPr>
        <p:spPr>
          <a:xfrm>
            <a:off x="2936152" y="2762013"/>
            <a:ext cx="1324952" cy="43904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1D9BE74-2B4D-3A55-892B-BDB6F1C61C8D}"/>
              </a:ext>
            </a:extLst>
          </p:cNvPr>
          <p:cNvCxnSpPr>
            <a:cxnSpLocks/>
          </p:cNvCxnSpPr>
          <p:nvPr/>
        </p:nvCxnSpPr>
        <p:spPr>
          <a:xfrm>
            <a:off x="942760" y="2762013"/>
            <a:ext cx="1324952" cy="43904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4138FC39-9D5D-8E74-C729-B5D183DD035A}"/>
              </a:ext>
            </a:extLst>
          </p:cNvPr>
          <p:cNvCxnSpPr>
            <a:cxnSpLocks/>
          </p:cNvCxnSpPr>
          <p:nvPr/>
        </p:nvCxnSpPr>
        <p:spPr>
          <a:xfrm>
            <a:off x="2917864" y="2286525"/>
            <a:ext cx="1324952" cy="43904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B34CC12-A632-EFAD-4F62-4CBA37B507B8}"/>
              </a:ext>
            </a:extLst>
          </p:cNvPr>
          <p:cNvCxnSpPr>
            <a:cxnSpLocks/>
          </p:cNvCxnSpPr>
          <p:nvPr/>
        </p:nvCxnSpPr>
        <p:spPr>
          <a:xfrm>
            <a:off x="942760" y="2286525"/>
            <a:ext cx="1324952" cy="43904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168A9F9-F656-B2B7-126E-1ADEBF9F1AC1}"/>
              </a:ext>
            </a:extLst>
          </p:cNvPr>
          <p:cNvCxnSpPr>
            <a:cxnSpLocks/>
          </p:cNvCxnSpPr>
          <p:nvPr/>
        </p:nvCxnSpPr>
        <p:spPr>
          <a:xfrm>
            <a:off x="2826424" y="1774461"/>
            <a:ext cx="1324952" cy="439044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図 24">
            <a:extLst>
              <a:ext uri="{FF2B5EF4-FFF2-40B4-BE49-F238E27FC236}">
                <a16:creationId xmlns:a16="http://schemas.microsoft.com/office/drawing/2014/main" id="{E2741550-A185-AA29-E441-F5622519F0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7160" y="4992974"/>
            <a:ext cx="7772400" cy="144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5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E2741550-A185-AA29-E441-F5622519F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160" y="4992974"/>
            <a:ext cx="7772400" cy="144434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853FD93-320F-C50D-076A-3CF714F96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706" y="1435608"/>
            <a:ext cx="5039614" cy="1223785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6F935529-E56F-BCD9-63CD-142A64E5A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642" y="2602398"/>
            <a:ext cx="3118678" cy="122378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2A47662B-5BAE-421B-EA94-3B7728B11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725" y="3716471"/>
            <a:ext cx="1810531" cy="1223785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5B4C8AC-CA3E-B3DC-0C9B-0483CD76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3657" y="5089579"/>
            <a:ext cx="9044686" cy="12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-0.15951 -0.713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3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75B4C8AC-CA3E-B3DC-0C9B-0483CD76B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657" y="5089579"/>
            <a:ext cx="9044686" cy="1251137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32AAC774-8470-00D7-E890-81CE4972D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6" y="403706"/>
            <a:ext cx="10043160" cy="1364715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044C284E-3BC4-45F5-7B80-E8FBF0693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816" y="1423925"/>
            <a:ext cx="3467608" cy="6136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2B9A7866-4965-BD55-61F4-4F0C53B6A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392" y="2296050"/>
            <a:ext cx="2601976" cy="60532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2AF64153-0F33-53FB-CB94-40B0B8F0B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164" y="2901371"/>
            <a:ext cx="4221518" cy="136471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CF3B401-8488-1969-26CF-62E028D8A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6704" y="4266086"/>
            <a:ext cx="9782380" cy="255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6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207498-7326-C68C-0364-AA489B07A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13" y="1073624"/>
            <a:ext cx="11628173" cy="471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56863-C378-2699-960A-B05582FDD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99A3C7-3476-EF25-BDC9-DA774F388349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C650A1-2D61-C50E-CE0E-94F69BDAD177}"/>
              </a:ext>
            </a:extLst>
          </p:cNvPr>
          <p:cNvSpPr txBox="1"/>
          <p:nvPr/>
        </p:nvSpPr>
        <p:spPr>
          <a:xfrm>
            <a:off x="1895061" y="4973067"/>
            <a:ext cx="887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二乗以上にも応用できるようになる。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3C69953-631B-6BD7-5FBA-EF802167C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91594"/>
            <a:ext cx="7772400" cy="187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32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302EE-8708-E062-9062-A29C63196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987F694-7392-97B2-B210-413AB9F2F58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C5A12F-5287-C745-D7BF-8A8811ACB050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ABA1A-DCF5-49CD-A38B-7D5F9A91602F}"/>
              </a:ext>
            </a:extLst>
          </p:cNvPr>
          <p:cNvSpPr txBox="1"/>
          <p:nvPr/>
        </p:nvSpPr>
        <p:spPr>
          <a:xfrm>
            <a:off x="344556" y="1346103"/>
            <a:ext cx="12111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</a:t>
            </a:r>
            <a:r>
              <a:rPr lang="ja-JP" altLang="en-US" sz="5400" b="1">
                <a:solidFill>
                  <a:schemeClr val="bg1"/>
                </a:solidFill>
              </a:rPr>
              <a:t>「自然数２乗和の積上型の証明」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D188E0C-7A1C-E301-E06D-4B781B6C8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61" y="3314751"/>
            <a:ext cx="11323598" cy="3001968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DF88412-527D-6148-BE2A-15CDB3E9CC0E}"/>
              </a:ext>
            </a:extLst>
          </p:cNvPr>
          <p:cNvCxnSpPr/>
          <p:nvPr/>
        </p:nvCxnSpPr>
        <p:spPr>
          <a:xfrm>
            <a:off x="2742007" y="3429000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4CBC2F1D-8890-8A5B-D61B-4326889F7227}"/>
              </a:ext>
            </a:extLst>
          </p:cNvPr>
          <p:cNvCxnSpPr/>
          <p:nvPr/>
        </p:nvCxnSpPr>
        <p:spPr>
          <a:xfrm>
            <a:off x="462633" y="4091609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41E9A16-F216-74EC-BCFF-410A1961181C}"/>
              </a:ext>
            </a:extLst>
          </p:cNvPr>
          <p:cNvCxnSpPr/>
          <p:nvPr/>
        </p:nvCxnSpPr>
        <p:spPr>
          <a:xfrm>
            <a:off x="2914286" y="4091609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CD1FC7E-B568-8A80-C50C-D8A33CE943D6}"/>
              </a:ext>
            </a:extLst>
          </p:cNvPr>
          <p:cNvCxnSpPr/>
          <p:nvPr/>
        </p:nvCxnSpPr>
        <p:spPr>
          <a:xfrm>
            <a:off x="401482" y="4696784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38402A8-7C6A-07B4-020C-5975CDAF877E}"/>
              </a:ext>
            </a:extLst>
          </p:cNvPr>
          <p:cNvCxnSpPr/>
          <p:nvPr/>
        </p:nvCxnSpPr>
        <p:spPr>
          <a:xfrm>
            <a:off x="2906143" y="4749792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C6180BB-DE4D-CAD3-0185-64EDF9F90717}"/>
              </a:ext>
            </a:extLst>
          </p:cNvPr>
          <p:cNvCxnSpPr/>
          <p:nvPr/>
        </p:nvCxnSpPr>
        <p:spPr>
          <a:xfrm>
            <a:off x="480995" y="5385896"/>
            <a:ext cx="1761893" cy="507380"/>
          </a:xfrm>
          <a:prstGeom prst="line">
            <a:avLst/>
          </a:prstGeom>
          <a:ln w="57150">
            <a:solidFill>
              <a:srgbClr val="FF0000">
                <a:alpha val="49952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848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2472</TotalTime>
  <Words>78</Words>
  <Application>Microsoft Macintosh PowerPoint</Application>
  <PresentationFormat>ワイド画面</PresentationFormat>
  <Paragraphs>15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游ゴシック</vt:lpstr>
      <vt:lpstr>游ゴシック Light</vt:lpstr>
      <vt:lpstr>Yu Mincho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42</cp:revision>
  <dcterms:created xsi:type="dcterms:W3CDTF">2024-12-21T06:28:55Z</dcterms:created>
  <dcterms:modified xsi:type="dcterms:W3CDTF">2025-04-23T11:53:19Z</dcterms:modified>
</cp:coreProperties>
</file>