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71" r:id="rId3"/>
    <p:sldId id="325" r:id="rId4"/>
    <p:sldId id="326" r:id="rId5"/>
    <p:sldId id="324" r:id="rId6"/>
    <p:sldId id="313" r:id="rId7"/>
    <p:sldId id="315" r:id="rId8"/>
    <p:sldId id="327" r:id="rId9"/>
    <p:sldId id="312" r:id="rId10"/>
    <p:sldId id="311" r:id="rId11"/>
    <p:sldId id="328" r:id="rId12"/>
    <p:sldId id="329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D8117E"/>
    <a:srgbClr val="E67200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47"/>
    <p:restoredTop sz="91233"/>
  </p:normalViewPr>
  <p:slideViewPr>
    <p:cSldViewPr snapToGrid="0">
      <p:cViewPr varScale="1">
        <p:scale>
          <a:sx n="115" d="100"/>
          <a:sy n="115" d="100"/>
        </p:scale>
        <p:origin x="5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31BC4-C6C5-3333-A413-3FB349D94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57CBA89-4F36-6010-E8A7-DE78CF6E9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2335FBF-4C6F-7D1E-D063-5A803F2C7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23F860-9B7F-9C0F-1612-3606B42493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223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8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数列「自然数２乗和の面積体積」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B02F327-6DE8-0BAA-D47B-1A0F5F564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699" y="2531165"/>
            <a:ext cx="5740400" cy="4064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12EA545-3BD9-EBBF-9335-8F7BF4EAA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17" y="5048494"/>
            <a:ext cx="5391585" cy="136863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49668B1-91E8-3360-A521-47608729E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729" y="2682750"/>
            <a:ext cx="2454729" cy="263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8759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919259" y="2049890"/>
            <a:ext cx="8353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自然数</a:t>
            </a:r>
            <a:r>
              <a:rPr lang="en-US" altLang="ja-JP" sz="4400" dirty="0"/>
              <a:t>2</a:t>
            </a:r>
            <a:r>
              <a:rPr lang="ja-JP" altLang="en-US" sz="4400"/>
              <a:t>乗和の公式の図形的視点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4121451" y="5335702"/>
            <a:ext cx="394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E67200"/>
                </a:solidFill>
              </a:rPr>
              <a:t> </a:t>
            </a:r>
            <a:r>
              <a:rPr kumimoji="1" lang="ja-JP" altLang="en-US" sz="3600"/>
              <a:t>視野を広げる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8AF0C4-8FDA-C4B5-0CBD-3C2BCCAD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147" y="3162258"/>
            <a:ext cx="7602173" cy="194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3BAF360-153E-F7B8-AD21-6D2B99B97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307" y="183243"/>
            <a:ext cx="5670550" cy="15298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1ED8C0-A2BF-9DC3-3AA2-BE9C1E8A3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1713127"/>
            <a:ext cx="5638800" cy="1473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9715A7-E80C-84B6-90BA-0EDC1F0A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3429000"/>
            <a:ext cx="5638800" cy="1473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6E7F4CD-D717-F219-1119-977F6AF6F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50" y="5201557"/>
            <a:ext cx="5638800" cy="1473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F103AD5-D399-E4CB-2D2B-ABF23EF2A0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216" y="4570627"/>
            <a:ext cx="1841500" cy="11430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5A77816-F500-B1FF-F20B-15C8BD4BBC8A}"/>
              </a:ext>
            </a:extLst>
          </p:cNvPr>
          <p:cNvSpPr/>
          <p:nvPr/>
        </p:nvSpPr>
        <p:spPr>
          <a:xfrm>
            <a:off x="0" y="5372100"/>
            <a:ext cx="2269671" cy="14859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98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3BAF360-153E-F7B8-AD21-6D2B99B97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307" y="183243"/>
            <a:ext cx="5670550" cy="15298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1ED8C0-A2BF-9DC3-3AA2-BE9C1E8A3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1713127"/>
            <a:ext cx="5638800" cy="1473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9715A7-E80C-84B6-90BA-0EDC1F0A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3429000"/>
            <a:ext cx="5638800" cy="1473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6E7F4CD-D717-F219-1119-977F6AF6F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50" y="5201557"/>
            <a:ext cx="5638800" cy="1473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F103AD5-D399-E4CB-2D2B-ABF23EF2A0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216" y="4570627"/>
            <a:ext cx="1841500" cy="1143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847CFEB-7DC7-7E5B-6A94-EAF2A2D3D9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9987" y="3529227"/>
            <a:ext cx="2527300" cy="21844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71503F-ECF3-6608-EDF0-7268CFE209F3}"/>
              </a:ext>
            </a:extLst>
          </p:cNvPr>
          <p:cNvSpPr/>
          <p:nvPr/>
        </p:nvSpPr>
        <p:spPr>
          <a:xfrm>
            <a:off x="2334986" y="5372100"/>
            <a:ext cx="1620156" cy="14859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21CD458-4A0D-DFD4-D39B-55491DA7CFC1}"/>
              </a:ext>
            </a:extLst>
          </p:cNvPr>
          <p:cNvSpPr/>
          <p:nvPr/>
        </p:nvSpPr>
        <p:spPr>
          <a:xfrm>
            <a:off x="32656" y="5404757"/>
            <a:ext cx="2302329" cy="14859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81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3BAF360-153E-F7B8-AD21-6D2B99B97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307" y="183243"/>
            <a:ext cx="5670550" cy="15298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1ED8C0-A2BF-9DC3-3AA2-BE9C1E8A3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1713127"/>
            <a:ext cx="5638800" cy="1473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9715A7-E80C-84B6-90BA-0EDC1F0A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3429000"/>
            <a:ext cx="5638800" cy="1473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6E7F4CD-D717-F219-1119-977F6AF6F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50" y="5201557"/>
            <a:ext cx="5638800" cy="1473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1C3C62E-3746-6860-A9F8-00DC84831D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0737" y="2141298"/>
            <a:ext cx="3225800" cy="35814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E8F3DFC-0685-209A-C374-0641CF079EA1}"/>
              </a:ext>
            </a:extLst>
          </p:cNvPr>
          <p:cNvSpPr/>
          <p:nvPr/>
        </p:nvSpPr>
        <p:spPr>
          <a:xfrm>
            <a:off x="0" y="5144873"/>
            <a:ext cx="3918857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BFFDF08-16BD-9047-0450-69358E7957C4}"/>
              </a:ext>
            </a:extLst>
          </p:cNvPr>
          <p:cNvSpPr/>
          <p:nvPr/>
        </p:nvSpPr>
        <p:spPr>
          <a:xfrm>
            <a:off x="3918857" y="5193859"/>
            <a:ext cx="2008414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33184B9-65CF-8580-DE90-B7AE3939EA87}"/>
              </a:ext>
            </a:extLst>
          </p:cNvPr>
          <p:cNvSpPr/>
          <p:nvPr/>
        </p:nvSpPr>
        <p:spPr>
          <a:xfrm>
            <a:off x="8210349" y="2204184"/>
            <a:ext cx="1395664" cy="1395663"/>
          </a:xfrm>
          <a:prstGeom prst="rect">
            <a:avLst/>
          </a:prstGeom>
          <a:solidFill>
            <a:schemeClr val="tx1">
              <a:lumMod val="50000"/>
              <a:lumOff val="50000"/>
              <a:alpha val="1307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00E8E22-8037-49BF-166D-87DA0721B40A}"/>
              </a:ext>
            </a:extLst>
          </p:cNvPr>
          <p:cNvSpPr/>
          <p:nvPr/>
        </p:nvSpPr>
        <p:spPr>
          <a:xfrm>
            <a:off x="6468176" y="2204184"/>
            <a:ext cx="1395664" cy="1395663"/>
          </a:xfrm>
          <a:prstGeom prst="rect">
            <a:avLst/>
          </a:prstGeom>
          <a:solidFill>
            <a:schemeClr val="tx1">
              <a:lumMod val="50000"/>
              <a:lumOff val="50000"/>
              <a:alpha val="4653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363993F-2F97-E9F7-8B2E-89DE027FCF7A}"/>
              </a:ext>
            </a:extLst>
          </p:cNvPr>
          <p:cNvSpPr/>
          <p:nvPr/>
        </p:nvSpPr>
        <p:spPr>
          <a:xfrm>
            <a:off x="8556858" y="3599847"/>
            <a:ext cx="1049155" cy="1039528"/>
          </a:xfrm>
          <a:prstGeom prst="rect">
            <a:avLst/>
          </a:prstGeom>
          <a:solidFill>
            <a:schemeClr val="tx1">
              <a:lumMod val="50000"/>
              <a:lumOff val="50000"/>
              <a:alpha val="5011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2B1AA69-5C55-5CD7-8DDF-1D908A1EC5F5}"/>
              </a:ext>
            </a:extLst>
          </p:cNvPr>
          <p:cNvSpPr/>
          <p:nvPr/>
        </p:nvSpPr>
        <p:spPr>
          <a:xfrm>
            <a:off x="6468176" y="3599847"/>
            <a:ext cx="1049155" cy="1039528"/>
          </a:xfrm>
          <a:prstGeom prst="rect">
            <a:avLst/>
          </a:prstGeom>
          <a:solidFill>
            <a:schemeClr val="tx1">
              <a:lumMod val="50000"/>
              <a:lumOff val="50000"/>
              <a:alpha val="1307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D18B2F-A191-46EB-2B5C-A90D883B85BA}"/>
              </a:ext>
            </a:extLst>
          </p:cNvPr>
          <p:cNvSpPr/>
          <p:nvPr/>
        </p:nvSpPr>
        <p:spPr>
          <a:xfrm>
            <a:off x="8903368" y="4639376"/>
            <a:ext cx="702645" cy="683395"/>
          </a:xfrm>
          <a:prstGeom prst="rect">
            <a:avLst/>
          </a:prstGeom>
          <a:solidFill>
            <a:schemeClr val="tx1">
              <a:lumMod val="50000"/>
              <a:lumOff val="50000"/>
              <a:alpha val="1307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6BA6BB2-4786-3337-2088-9D2E0C01EE9B}"/>
              </a:ext>
            </a:extLst>
          </p:cNvPr>
          <p:cNvSpPr/>
          <p:nvPr/>
        </p:nvSpPr>
        <p:spPr>
          <a:xfrm>
            <a:off x="6468176" y="4639376"/>
            <a:ext cx="702645" cy="683395"/>
          </a:xfrm>
          <a:prstGeom prst="rect">
            <a:avLst/>
          </a:prstGeom>
          <a:solidFill>
            <a:schemeClr val="tx1">
              <a:lumMod val="50000"/>
              <a:lumOff val="50000"/>
              <a:alpha val="49681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9243151-5F28-E420-12BB-22C0ED393497}"/>
              </a:ext>
            </a:extLst>
          </p:cNvPr>
          <p:cNvSpPr/>
          <p:nvPr/>
        </p:nvSpPr>
        <p:spPr>
          <a:xfrm>
            <a:off x="9243773" y="5322771"/>
            <a:ext cx="362240" cy="35613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69DDFCF-E5C5-BB22-14F3-E8F57F378A92}"/>
              </a:ext>
            </a:extLst>
          </p:cNvPr>
          <p:cNvSpPr/>
          <p:nvPr/>
        </p:nvSpPr>
        <p:spPr>
          <a:xfrm>
            <a:off x="6462072" y="5332396"/>
            <a:ext cx="362240" cy="356134"/>
          </a:xfrm>
          <a:prstGeom prst="rect">
            <a:avLst/>
          </a:prstGeom>
          <a:solidFill>
            <a:schemeClr val="tx1">
              <a:lumMod val="50000"/>
              <a:lumOff val="50000"/>
              <a:alpha val="1307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B6E2E0E-2A68-E3C9-4662-704774882964}"/>
              </a:ext>
            </a:extLst>
          </p:cNvPr>
          <p:cNvSpPr/>
          <p:nvPr/>
        </p:nvSpPr>
        <p:spPr>
          <a:xfrm>
            <a:off x="3995057" y="1551499"/>
            <a:ext cx="2008414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9869739-2A5B-F3CF-CBE1-51559560C32F}"/>
              </a:ext>
            </a:extLst>
          </p:cNvPr>
          <p:cNvSpPr/>
          <p:nvPr/>
        </p:nvSpPr>
        <p:spPr>
          <a:xfrm>
            <a:off x="3995057" y="3258379"/>
            <a:ext cx="2008414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85B640F-19B3-8403-8BE1-EB70B83DF105}"/>
              </a:ext>
            </a:extLst>
          </p:cNvPr>
          <p:cNvSpPr/>
          <p:nvPr/>
        </p:nvSpPr>
        <p:spPr>
          <a:xfrm>
            <a:off x="2425337" y="1749619"/>
            <a:ext cx="1493520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B0940A7-4B1D-D19B-878E-77C6DA66DD56}"/>
              </a:ext>
            </a:extLst>
          </p:cNvPr>
          <p:cNvSpPr/>
          <p:nvPr/>
        </p:nvSpPr>
        <p:spPr>
          <a:xfrm>
            <a:off x="2451013" y="3382760"/>
            <a:ext cx="1493520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829DCCD-F191-D2D8-C4DC-A5FB66669AA2}"/>
              </a:ext>
            </a:extLst>
          </p:cNvPr>
          <p:cNvSpPr/>
          <p:nvPr/>
        </p:nvSpPr>
        <p:spPr>
          <a:xfrm>
            <a:off x="1038497" y="1989546"/>
            <a:ext cx="1066007" cy="14732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B8DAD3C-FB36-1330-B5D6-884BECFEF222}"/>
              </a:ext>
            </a:extLst>
          </p:cNvPr>
          <p:cNvSpPr/>
          <p:nvPr/>
        </p:nvSpPr>
        <p:spPr>
          <a:xfrm>
            <a:off x="1053737" y="4016466"/>
            <a:ext cx="1066007" cy="14732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C2971202-512E-7263-8B85-6BA363DBD320}"/>
              </a:ext>
            </a:extLst>
          </p:cNvPr>
          <p:cNvSpPr/>
          <p:nvPr/>
        </p:nvSpPr>
        <p:spPr>
          <a:xfrm>
            <a:off x="108857" y="2020026"/>
            <a:ext cx="774519" cy="14732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237C359-E8E0-9E05-7B56-54B5A04ECD2B}"/>
              </a:ext>
            </a:extLst>
          </p:cNvPr>
          <p:cNvSpPr/>
          <p:nvPr/>
        </p:nvSpPr>
        <p:spPr>
          <a:xfrm>
            <a:off x="78377" y="4016466"/>
            <a:ext cx="640089" cy="118364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11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3BAF360-153E-F7B8-AD21-6D2B99B97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307" y="183243"/>
            <a:ext cx="5670550" cy="15298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1ED8C0-A2BF-9DC3-3AA2-BE9C1E8A3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1713127"/>
            <a:ext cx="5638800" cy="1473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9715A7-E80C-84B6-90BA-0EDC1F0A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3429000"/>
            <a:ext cx="5638800" cy="1473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6E7F4CD-D717-F219-1119-977F6AF6F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50" y="5201557"/>
            <a:ext cx="5638800" cy="1473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384634-C7D7-F8A0-017A-C3BFAFB7F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750" y="1713127"/>
            <a:ext cx="5600700" cy="402590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CD4C131-2608-8030-9116-280BB86A6479}"/>
              </a:ext>
            </a:extLst>
          </p:cNvPr>
          <p:cNvSpPr/>
          <p:nvPr/>
        </p:nvSpPr>
        <p:spPr>
          <a:xfrm>
            <a:off x="0" y="5144873"/>
            <a:ext cx="6081487" cy="171312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2AF3752-C293-F8F2-ADC4-13AAD9386D38}"/>
              </a:ext>
            </a:extLst>
          </p:cNvPr>
          <p:cNvSpPr/>
          <p:nvPr/>
        </p:nvSpPr>
        <p:spPr>
          <a:xfrm>
            <a:off x="9633857" y="1680470"/>
            <a:ext cx="2558143" cy="514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954CBD0-1057-3AEB-7E67-6A05B7AAA10D}"/>
              </a:ext>
            </a:extLst>
          </p:cNvPr>
          <p:cNvSpPr/>
          <p:nvPr/>
        </p:nvSpPr>
        <p:spPr>
          <a:xfrm>
            <a:off x="6343652" y="1413132"/>
            <a:ext cx="3649434" cy="793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C293672-04DA-C5D1-B221-7B56AD14C70E}"/>
              </a:ext>
            </a:extLst>
          </p:cNvPr>
          <p:cNvSpPr/>
          <p:nvPr/>
        </p:nvSpPr>
        <p:spPr>
          <a:xfrm>
            <a:off x="16328" y="1680470"/>
            <a:ext cx="6081487" cy="328341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978F66E2-1F02-0B84-A204-FD461543B3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88" y="2967485"/>
            <a:ext cx="6328064" cy="14732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A6E43CF-1644-CB1D-BA89-8A17A01DDCF6}"/>
              </a:ext>
            </a:extLst>
          </p:cNvPr>
          <p:cNvSpPr txBox="1"/>
          <p:nvPr/>
        </p:nvSpPr>
        <p:spPr>
          <a:xfrm>
            <a:off x="24345" y="3408986"/>
            <a:ext cx="65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endParaRPr kumimoji="1" lang="ja-JP" altLang="en-US" sz="3200">
              <a:solidFill>
                <a:srgbClr val="FF0000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E8D786C-D876-AE41-8062-1FC409CD377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59"/>
          <a:stretch/>
        </p:blipFill>
        <p:spPr>
          <a:xfrm>
            <a:off x="368134" y="4665656"/>
            <a:ext cx="5963641" cy="147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B1B80D7-DECE-D24F-8626-400044104024}"/>
                  </a:ext>
                </a:extLst>
              </p:cNvPr>
              <p:cNvSpPr txBox="1"/>
              <p:nvPr/>
            </p:nvSpPr>
            <p:spPr>
              <a:xfrm>
                <a:off x="582484" y="4513391"/>
                <a:ext cx="35964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B1B80D7-DECE-D24F-8626-400044104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84" y="4513391"/>
                <a:ext cx="359649" cy="492443"/>
              </a:xfrm>
              <a:prstGeom prst="rect">
                <a:avLst/>
              </a:prstGeom>
              <a:blipFill>
                <a:blip r:embed="rId8"/>
                <a:stretch>
                  <a:fillRect l="-13793" r="-6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B042623-9090-8870-6CE4-9221CB267F86}"/>
                  </a:ext>
                </a:extLst>
              </p:cNvPr>
              <p:cNvSpPr txBox="1"/>
              <p:nvPr/>
            </p:nvSpPr>
            <p:spPr>
              <a:xfrm>
                <a:off x="3219004" y="5107751"/>
                <a:ext cx="35964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B042623-9090-8870-6CE4-9221CB267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004" y="5107751"/>
                <a:ext cx="359649" cy="492443"/>
              </a:xfrm>
              <a:prstGeom prst="rect">
                <a:avLst/>
              </a:prstGeom>
              <a:blipFill>
                <a:blip r:embed="rId9"/>
                <a:stretch>
                  <a:fillRect l="-10345" r="-103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E301232-D2C4-D0FD-F0FC-E72B217D6DF3}"/>
                  </a:ext>
                </a:extLst>
              </p:cNvPr>
              <p:cNvSpPr txBox="1"/>
              <p:nvPr/>
            </p:nvSpPr>
            <p:spPr>
              <a:xfrm>
                <a:off x="4499164" y="4772471"/>
                <a:ext cx="35964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E301232-D2C4-D0FD-F0FC-E72B217D6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164" y="4772471"/>
                <a:ext cx="359649" cy="492443"/>
              </a:xfrm>
              <a:prstGeom prst="rect">
                <a:avLst/>
              </a:prstGeom>
              <a:blipFill>
                <a:blip r:embed="rId10"/>
                <a:stretch>
                  <a:fillRect l="-10345" r="-6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061BDF4-767E-DA54-B550-509D5E505022}"/>
                  </a:ext>
                </a:extLst>
              </p:cNvPr>
              <p:cNvSpPr txBox="1"/>
              <p:nvPr/>
            </p:nvSpPr>
            <p:spPr>
              <a:xfrm>
                <a:off x="4971604" y="4772471"/>
                <a:ext cx="35964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061BDF4-767E-DA54-B550-509D5E505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604" y="4772471"/>
                <a:ext cx="359649" cy="492443"/>
              </a:xfrm>
              <a:prstGeom prst="rect">
                <a:avLst/>
              </a:prstGeom>
              <a:blipFill>
                <a:blip r:embed="rId11"/>
                <a:stretch>
                  <a:fillRect l="-10000" r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91D649A-FAA4-1FF4-108E-2F5AD47C39EE}"/>
                  </a:ext>
                </a:extLst>
              </p:cNvPr>
              <p:cNvSpPr txBox="1"/>
              <p:nvPr/>
            </p:nvSpPr>
            <p:spPr>
              <a:xfrm>
                <a:off x="5232861" y="5401864"/>
                <a:ext cx="34464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91D649A-FAA4-1FF4-108E-2F5AD47C3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861" y="5401864"/>
                <a:ext cx="344646" cy="492443"/>
              </a:xfrm>
              <a:prstGeom prst="rect">
                <a:avLst/>
              </a:prstGeom>
              <a:blipFill>
                <a:blip r:embed="rId12"/>
                <a:stretch>
                  <a:fillRect l="-20690" r="-20690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6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ED0D683-EA46-7906-4A3F-5493F872A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19" y="1427818"/>
            <a:ext cx="10499275" cy="174210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998523C-B4F1-C22D-B2CE-48D38A655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79" y="3429000"/>
            <a:ext cx="10838871" cy="2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3219C2-2CDD-47EA-8FBE-BCC4A7D97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279400"/>
            <a:ext cx="5257800" cy="1117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E5FDA95-4D51-EF25-EC01-91354D64B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1397000"/>
            <a:ext cx="4274820" cy="14638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5F7A4A6-C2E8-2CAA-4931-55E184CE4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2860834"/>
            <a:ext cx="4274820" cy="146383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6C4F3AF-E8F5-1372-88D6-77D004CCA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4324668"/>
            <a:ext cx="4274820" cy="146383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F8E780-315C-9A49-48AC-FBF894344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80440"/>
            <a:ext cx="5585458" cy="464890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0281EB8-C938-41A1-753A-CFDA2BBB6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980" y="523240"/>
            <a:ext cx="1320800" cy="457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3CDFE6E-0F86-C59D-D2BE-960402A0F2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9958" y="3899218"/>
            <a:ext cx="18415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2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3219C2-2CDD-47EA-8FBE-BCC4A7D97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279400"/>
            <a:ext cx="5257800" cy="1117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F8E780-315C-9A49-48AC-FBF894344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80440"/>
            <a:ext cx="5585458" cy="464890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0281EB8-C938-41A1-753A-CFDA2BBB6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8980" y="523240"/>
            <a:ext cx="1320800" cy="457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3CDFE6E-0F86-C59D-D2BE-960402A0F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9958" y="3899218"/>
            <a:ext cx="1841500" cy="850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30FB739-E885-0A4F-C439-72DF96A691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" y="2443480"/>
            <a:ext cx="4483100" cy="1117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15DB59F-29CF-C5D5-38DD-1C42F821D1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900" y="4055110"/>
            <a:ext cx="45466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429CC0-2B34-4D90-D2FA-3DED44DB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9" y="395543"/>
            <a:ext cx="11182495" cy="289629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5CB3AF1-0E7A-0F2C-FB3C-5C9208778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379" y="3566161"/>
            <a:ext cx="5210195" cy="1310639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C71F85A7-0D83-F966-2670-6F32C74A2280}"/>
              </a:ext>
            </a:extLst>
          </p:cNvPr>
          <p:cNvSpPr/>
          <p:nvPr/>
        </p:nvSpPr>
        <p:spPr>
          <a:xfrm>
            <a:off x="5303520" y="3566161"/>
            <a:ext cx="1889760" cy="1203959"/>
          </a:xfrm>
          <a:prstGeom prst="roundRect">
            <a:avLst/>
          </a:prstGeom>
          <a:solidFill>
            <a:srgbClr val="D8117E">
              <a:alpha val="2969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B6D01F26-D9A8-1443-7814-0E1A034D6933}"/>
              </a:ext>
            </a:extLst>
          </p:cNvPr>
          <p:cNvSpPr/>
          <p:nvPr/>
        </p:nvSpPr>
        <p:spPr>
          <a:xfrm>
            <a:off x="7630814" y="3855720"/>
            <a:ext cx="1889760" cy="769620"/>
          </a:xfrm>
          <a:prstGeom prst="roundRect">
            <a:avLst/>
          </a:prstGeom>
          <a:solidFill>
            <a:srgbClr val="009A71">
              <a:alpha val="2969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8CAEF6A-FD0A-8790-FE59-307F0F319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5899" y="5151120"/>
            <a:ext cx="5333995" cy="1082039"/>
          </a:xfrm>
          <a:prstGeom prst="rect">
            <a:avLst/>
          </a:prstGeom>
        </p:spPr>
      </p:pic>
      <p:sp>
        <p:nvSpPr>
          <p:cNvPr id="7" name="角丸四角形 6">
            <a:extLst>
              <a:ext uri="{FF2B5EF4-FFF2-40B4-BE49-F238E27FC236}">
                <a16:creationId xmlns:a16="http://schemas.microsoft.com/office/drawing/2014/main" id="{E73FFFF2-5E0C-D923-F1FC-C1BE04A39B85}"/>
              </a:ext>
            </a:extLst>
          </p:cNvPr>
          <p:cNvSpPr/>
          <p:nvPr/>
        </p:nvSpPr>
        <p:spPr>
          <a:xfrm>
            <a:off x="4861560" y="5318760"/>
            <a:ext cx="563880" cy="822960"/>
          </a:xfrm>
          <a:prstGeom prst="roundRect">
            <a:avLst/>
          </a:prstGeom>
          <a:solidFill>
            <a:srgbClr val="D8117E">
              <a:alpha val="2969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F656BD81-4E8B-132B-80B1-DB8F6429B2AF}"/>
              </a:ext>
            </a:extLst>
          </p:cNvPr>
          <p:cNvSpPr/>
          <p:nvPr/>
        </p:nvSpPr>
        <p:spPr>
          <a:xfrm>
            <a:off x="5775960" y="5303520"/>
            <a:ext cx="1417320" cy="822960"/>
          </a:xfrm>
          <a:prstGeom prst="roundRect">
            <a:avLst/>
          </a:prstGeom>
          <a:solidFill>
            <a:schemeClr val="accent6">
              <a:alpha val="2969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3715DF85-E8EF-F4B9-FF33-E40E2C1F5957}"/>
              </a:ext>
            </a:extLst>
          </p:cNvPr>
          <p:cNvSpPr/>
          <p:nvPr/>
        </p:nvSpPr>
        <p:spPr>
          <a:xfrm>
            <a:off x="7650480" y="5303520"/>
            <a:ext cx="1709414" cy="822960"/>
          </a:xfrm>
          <a:prstGeom prst="roundRect">
            <a:avLst/>
          </a:prstGeom>
          <a:solidFill>
            <a:schemeClr val="accent4">
              <a:alpha val="2969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CF2DD7E-BD8D-A130-5CD2-0B19113CCB01}"/>
              </a:ext>
            </a:extLst>
          </p:cNvPr>
          <p:cNvSpPr txBox="1"/>
          <p:nvPr/>
        </p:nvSpPr>
        <p:spPr>
          <a:xfrm>
            <a:off x="2315606" y="3855720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平面：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9F02A70-4C35-C0FF-A26A-4F0C082055B7}"/>
              </a:ext>
            </a:extLst>
          </p:cNvPr>
          <p:cNvSpPr txBox="1"/>
          <p:nvPr/>
        </p:nvSpPr>
        <p:spPr>
          <a:xfrm>
            <a:off x="2315606" y="5318760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立体：</a:t>
            </a:r>
          </a:p>
        </p:txBody>
      </p:sp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D26A9-375C-73E4-77A6-019AA4DE2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C26842-5D53-91AA-1DBA-F1118DFD286E}"/>
              </a:ext>
            </a:extLst>
          </p:cNvPr>
          <p:cNvSpPr txBox="1"/>
          <p:nvPr/>
        </p:nvSpPr>
        <p:spPr>
          <a:xfrm>
            <a:off x="3669666" y="8759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EB4C58-6549-DC45-04BF-BE05E7668189}"/>
              </a:ext>
            </a:extLst>
          </p:cNvPr>
          <p:cNvSpPr txBox="1"/>
          <p:nvPr/>
        </p:nvSpPr>
        <p:spPr>
          <a:xfrm>
            <a:off x="1919259" y="2049890"/>
            <a:ext cx="8353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自然数</a:t>
            </a:r>
            <a:r>
              <a:rPr lang="en-US" altLang="ja-JP" sz="4400" dirty="0"/>
              <a:t>2</a:t>
            </a:r>
            <a:r>
              <a:rPr lang="ja-JP" altLang="en-US" sz="4400"/>
              <a:t>乗和の公式の図形的視点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0406E25-E251-917E-E5E2-23A301AAB407}"/>
              </a:ext>
            </a:extLst>
          </p:cNvPr>
          <p:cNvSpPr txBox="1"/>
          <p:nvPr/>
        </p:nvSpPr>
        <p:spPr>
          <a:xfrm>
            <a:off x="4121451" y="5335702"/>
            <a:ext cx="394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E67200"/>
                </a:solidFill>
              </a:rPr>
              <a:t> </a:t>
            </a:r>
            <a:r>
              <a:rPr kumimoji="1" lang="ja-JP" altLang="en-US" sz="3600"/>
              <a:t>視野を広げる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FDCD7D1-0631-0F03-1EAF-396F6912A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147" y="3162258"/>
            <a:ext cx="7602173" cy="194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1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9F820-C6CC-5BC7-68EF-EFE2BB18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605CBBC-9CCA-BB2D-12DF-8CDF5B93022F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5A2122-BCE3-D464-B3F0-29E5C56E10C9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738EFF-9672-E719-3AF5-AFA4690AEBC4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数列「自然数２乗和の面積体積」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D690EF4-C450-6D15-3F85-59DA89BC8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699" y="2531165"/>
            <a:ext cx="5740400" cy="4064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6330945-9A8A-C77F-F92E-87F405D06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17" y="5048494"/>
            <a:ext cx="5391585" cy="136863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F778DF0-0D51-D31D-BCEF-BBFFACBF7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729" y="2682750"/>
            <a:ext cx="2454729" cy="263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2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71</Words>
  <Application>Microsoft Macintosh PowerPoint</Application>
  <PresentationFormat>ワイド画面</PresentationFormat>
  <Paragraphs>20</Paragraphs>
  <Slides>12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43</cp:revision>
  <dcterms:created xsi:type="dcterms:W3CDTF">2024-12-21T06:28:55Z</dcterms:created>
  <dcterms:modified xsi:type="dcterms:W3CDTF">2025-04-25T03:42:23Z</dcterms:modified>
</cp:coreProperties>
</file>