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8" r:id="rId2"/>
    <p:sldId id="271" r:id="rId3"/>
    <p:sldId id="313" r:id="rId4"/>
    <p:sldId id="329" r:id="rId5"/>
    <p:sldId id="330" r:id="rId6"/>
    <p:sldId id="331" r:id="rId7"/>
    <p:sldId id="312" r:id="rId8"/>
    <p:sldId id="311" r:id="rId9"/>
    <p:sldId id="324" r:id="rId10"/>
    <p:sldId id="315" r:id="rId11"/>
    <p:sldId id="325" r:id="rId12"/>
    <p:sldId id="326" r:id="rId13"/>
    <p:sldId id="310" r:id="rId14"/>
    <p:sldId id="314" r:id="rId15"/>
    <p:sldId id="323" r:id="rId16"/>
    <p:sldId id="328" r:id="rId17"/>
    <p:sldId id="327" r:id="rId1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E67200"/>
    <a:srgbClr val="D8117E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377"/>
    <p:restoredTop sz="91277"/>
  </p:normalViewPr>
  <p:slideViewPr>
    <p:cSldViewPr snapToGrid="0">
      <p:cViewPr varScale="1">
        <p:scale>
          <a:sx n="93" d="100"/>
          <a:sy n="93" d="100"/>
        </p:scale>
        <p:origin x="248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1BBCF-2112-6DE4-1989-B647DC7BD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DCE44D-8892-E57D-51A7-3059EEFCC5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3836375-5838-3A4B-7AC7-FB6E1AE1A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9F3BAE5-81F5-87F5-E7EC-DB5E64E6B6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74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5.png"/><Relationship Id="rId10" Type="http://schemas.openxmlformats.org/officeDocument/2006/relationships/image" Target="../media/image41.png"/><Relationship Id="rId4" Type="http://schemas.openxmlformats.org/officeDocument/2006/relationships/image" Target="../media/image34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12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5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4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数列「自然数の２乗の和」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179598C-2066-BA66-CF67-E15274BD2D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202"/>
          <a:stretch/>
        </p:blipFill>
        <p:spPr>
          <a:xfrm>
            <a:off x="4170405" y="2693532"/>
            <a:ext cx="3851189" cy="380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272282" y="2828091"/>
            <a:ext cx="8589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自然数の２乗の和の公式を知る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238985" y="4032859"/>
            <a:ext cx="6305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なぜ成り立つのか？</a:t>
            </a:r>
            <a:endParaRPr kumimoji="1" lang="en-US" altLang="ja-JP" sz="3600" dirty="0"/>
          </a:p>
          <a:p>
            <a:r>
              <a:rPr lang="ja-JP" altLang="en-US" sz="3600">
                <a:solidFill>
                  <a:srgbClr val="E67200"/>
                </a:solidFill>
              </a:rPr>
              <a:t>●</a:t>
            </a:r>
            <a:r>
              <a:rPr lang="en-US" altLang="ja-JP" sz="3600" dirty="0">
                <a:solidFill>
                  <a:srgbClr val="E67200"/>
                </a:solidFill>
              </a:rPr>
              <a:t> </a:t>
            </a:r>
            <a:r>
              <a:rPr lang="ja-JP" altLang="en-US" sz="3600"/>
              <a:t>どのように使うのか？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BAEC10-51E4-D90A-FAC1-0824B4814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3328658"/>
            <a:ext cx="10905066" cy="286257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2EDB4E1-1F33-EAD5-21E9-78860F3EF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577" y="927693"/>
            <a:ext cx="8475492" cy="177285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A408B8D-175B-1593-35F2-9E0670502347}"/>
              </a:ext>
            </a:extLst>
          </p:cNvPr>
          <p:cNvSpPr/>
          <p:nvPr/>
        </p:nvSpPr>
        <p:spPr>
          <a:xfrm>
            <a:off x="3594132" y="927692"/>
            <a:ext cx="1287561" cy="1772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930917E-D9E6-EA2C-84C7-70EE5BB19064}"/>
              </a:ext>
            </a:extLst>
          </p:cNvPr>
          <p:cNvSpPr/>
          <p:nvPr/>
        </p:nvSpPr>
        <p:spPr>
          <a:xfrm>
            <a:off x="4881693" y="927692"/>
            <a:ext cx="1287561" cy="1772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EAFFEA-F2FB-7335-EF8F-6E9EEA015A56}"/>
              </a:ext>
            </a:extLst>
          </p:cNvPr>
          <p:cNvSpPr/>
          <p:nvPr/>
        </p:nvSpPr>
        <p:spPr>
          <a:xfrm>
            <a:off x="6162467" y="927692"/>
            <a:ext cx="1287561" cy="1772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007ED8C-72C7-A58B-1B7B-C9473C8B1312}"/>
              </a:ext>
            </a:extLst>
          </p:cNvPr>
          <p:cNvSpPr/>
          <p:nvPr/>
        </p:nvSpPr>
        <p:spPr>
          <a:xfrm>
            <a:off x="7444858" y="983448"/>
            <a:ext cx="2938669" cy="1772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3068C76-2B42-1749-E814-8598A829C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617" y="90017"/>
            <a:ext cx="4503234" cy="12318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C9CCF64-416B-4B45-784E-CF585CBA4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77" y="2317286"/>
            <a:ext cx="7772400" cy="20511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8103E2-9FC5-8EE4-77AA-088A2FB4C4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35" r="1"/>
          <a:stretch/>
        </p:blipFill>
        <p:spPr>
          <a:xfrm>
            <a:off x="7805855" y="2264023"/>
            <a:ext cx="4185424" cy="213541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F585A74-B67C-C7D8-A8CA-93E5F0230CC9}"/>
              </a:ext>
            </a:extLst>
          </p:cNvPr>
          <p:cNvSpPr/>
          <p:nvPr/>
        </p:nvSpPr>
        <p:spPr>
          <a:xfrm>
            <a:off x="2503853" y="2290654"/>
            <a:ext cx="2623930" cy="2104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AC35724-433A-A56D-C6A8-2D5A51D860FD}"/>
              </a:ext>
            </a:extLst>
          </p:cNvPr>
          <p:cNvSpPr/>
          <p:nvPr/>
        </p:nvSpPr>
        <p:spPr>
          <a:xfrm>
            <a:off x="5127783" y="2282645"/>
            <a:ext cx="2678072" cy="2104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A757250-399D-7BE7-0183-2E879C2C3D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5948" y="1020610"/>
            <a:ext cx="5941742" cy="4904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6B9B571-C0FE-07BB-FF1A-8C437F97BB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948" y="1631576"/>
            <a:ext cx="7062844" cy="479633"/>
          </a:xfrm>
          <a:prstGeom prst="rect">
            <a:avLst/>
          </a:prstGeom>
        </p:spPr>
      </p:pic>
      <p:pic>
        <p:nvPicPr>
          <p:cNvPr id="9" name="図 8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628E13D-A8AF-39DB-996A-00DF883AB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467" y="3735422"/>
            <a:ext cx="10905066" cy="286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4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3068C76-2B42-1749-E814-8598A829C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617" y="90017"/>
            <a:ext cx="4503234" cy="12318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C9CCF64-416B-4B45-784E-CF585CBA4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77" y="2317286"/>
            <a:ext cx="7772400" cy="20511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8103E2-9FC5-8EE4-77AA-088A2FB4C4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35" r="1"/>
          <a:stretch/>
        </p:blipFill>
        <p:spPr>
          <a:xfrm>
            <a:off x="7805855" y="2264023"/>
            <a:ext cx="4185424" cy="213541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A757250-399D-7BE7-0183-2E879C2C3D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5948" y="1020610"/>
            <a:ext cx="5941742" cy="4904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6B9B571-C0FE-07BB-FF1A-8C437F97BB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948" y="1631576"/>
            <a:ext cx="7062844" cy="479633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591C18C-FE35-BCD8-77E0-B0BC63DEF49F}"/>
              </a:ext>
            </a:extLst>
          </p:cNvPr>
          <p:cNvGrpSpPr/>
          <p:nvPr/>
        </p:nvGrpSpPr>
        <p:grpSpPr>
          <a:xfrm>
            <a:off x="1117554" y="2480227"/>
            <a:ext cx="5792898" cy="462615"/>
            <a:chOff x="1117554" y="2480227"/>
            <a:chExt cx="5792898" cy="462615"/>
          </a:xfrm>
        </p:grpSpPr>
        <p:sp>
          <p:nvSpPr>
            <p:cNvPr id="15" name="円/楕円 14">
              <a:extLst>
                <a:ext uri="{FF2B5EF4-FFF2-40B4-BE49-F238E27FC236}">
                  <a16:creationId xmlns:a16="http://schemas.microsoft.com/office/drawing/2014/main" id="{E6E18794-1EBD-FC7A-C239-501BD233ECEE}"/>
                </a:ext>
              </a:extLst>
            </p:cNvPr>
            <p:cNvSpPr/>
            <p:nvPr/>
          </p:nvSpPr>
          <p:spPr>
            <a:xfrm>
              <a:off x="1117554" y="2480227"/>
              <a:ext cx="451464" cy="451464"/>
            </a:xfrm>
            <a:prstGeom prst="ellipse">
              <a:avLst/>
            </a:prstGeom>
            <a:noFill/>
            <a:ln>
              <a:solidFill>
                <a:srgbClr val="D81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>
              <a:extLst>
                <a:ext uri="{FF2B5EF4-FFF2-40B4-BE49-F238E27FC236}">
                  <a16:creationId xmlns:a16="http://schemas.microsoft.com/office/drawing/2014/main" id="{F5C9EBD2-C885-91AF-69A8-55EFB48D1A2D}"/>
                </a:ext>
              </a:extLst>
            </p:cNvPr>
            <p:cNvSpPr/>
            <p:nvPr/>
          </p:nvSpPr>
          <p:spPr>
            <a:xfrm>
              <a:off x="3782696" y="2480227"/>
              <a:ext cx="451464" cy="451464"/>
            </a:xfrm>
            <a:prstGeom prst="ellipse">
              <a:avLst/>
            </a:prstGeom>
            <a:noFill/>
            <a:ln>
              <a:solidFill>
                <a:srgbClr val="D81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>
              <a:extLst>
                <a:ext uri="{FF2B5EF4-FFF2-40B4-BE49-F238E27FC236}">
                  <a16:creationId xmlns:a16="http://schemas.microsoft.com/office/drawing/2014/main" id="{2CD96D3C-A12C-F3E4-E8F2-1FCE6633AD98}"/>
                </a:ext>
              </a:extLst>
            </p:cNvPr>
            <p:cNvSpPr/>
            <p:nvPr/>
          </p:nvSpPr>
          <p:spPr>
            <a:xfrm>
              <a:off x="6458988" y="2491378"/>
              <a:ext cx="451464" cy="451464"/>
            </a:xfrm>
            <a:prstGeom prst="ellipse">
              <a:avLst/>
            </a:prstGeom>
            <a:noFill/>
            <a:ln>
              <a:solidFill>
                <a:srgbClr val="D81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00989DB-829E-A4BB-7303-026DC1A7790A}"/>
              </a:ext>
            </a:extLst>
          </p:cNvPr>
          <p:cNvGrpSpPr/>
          <p:nvPr/>
        </p:nvGrpSpPr>
        <p:grpSpPr>
          <a:xfrm>
            <a:off x="348992" y="2448546"/>
            <a:ext cx="721525" cy="615546"/>
            <a:chOff x="348992" y="2448546"/>
            <a:chExt cx="721525" cy="615546"/>
          </a:xfrm>
        </p:grpSpPr>
        <p:sp>
          <p:nvSpPr>
            <p:cNvPr id="12" name="下矢印 11">
              <a:extLst>
                <a:ext uri="{FF2B5EF4-FFF2-40B4-BE49-F238E27FC236}">
                  <a16:creationId xmlns:a16="http://schemas.microsoft.com/office/drawing/2014/main" id="{C644CA7B-D601-8612-DB2D-F48429D3F83C}"/>
                </a:ext>
              </a:extLst>
            </p:cNvPr>
            <p:cNvSpPr/>
            <p:nvPr/>
          </p:nvSpPr>
          <p:spPr>
            <a:xfrm rot="1837385">
              <a:off x="847493" y="2518008"/>
              <a:ext cx="223024" cy="546084"/>
            </a:xfrm>
            <a:prstGeom prst="downArrow">
              <a:avLst/>
            </a:prstGeom>
            <a:solidFill>
              <a:srgbClr val="D81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7A04427E-DA5B-FB35-7710-5C96F720F453}"/>
                    </a:ext>
                  </a:extLst>
                </p:cNvPr>
                <p:cNvSpPr txBox="1"/>
                <p:nvPr/>
              </p:nvSpPr>
              <p:spPr>
                <a:xfrm>
                  <a:off x="348992" y="2448546"/>
                  <a:ext cx="56906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solidFill>
                              <a:srgbClr val="E672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oMath>
                    </m:oMathPara>
                  </a14:m>
                  <a:endParaRPr kumimoji="1" lang="ja-JP" altLang="en-US" sz="2800">
                    <a:solidFill>
                      <a:srgbClr val="E672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7A04427E-DA5B-FB35-7710-5C96F720F4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992" y="2448546"/>
                  <a:ext cx="569066" cy="430887"/>
                </a:xfrm>
                <a:prstGeom prst="rect">
                  <a:avLst/>
                </a:prstGeom>
                <a:blipFill>
                  <a:blip r:embed="rId7"/>
                  <a:stretch>
                    <a:fillRect l="-10870" r="-10870" b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D228DEF-D6AF-DE73-63EC-18185806C218}"/>
              </a:ext>
            </a:extLst>
          </p:cNvPr>
          <p:cNvGrpSpPr/>
          <p:nvPr/>
        </p:nvGrpSpPr>
        <p:grpSpPr>
          <a:xfrm>
            <a:off x="2958377" y="2448546"/>
            <a:ext cx="721525" cy="671302"/>
            <a:chOff x="2958377" y="2448546"/>
            <a:chExt cx="721525" cy="671302"/>
          </a:xfrm>
        </p:grpSpPr>
        <p:sp>
          <p:nvSpPr>
            <p:cNvPr id="13" name="下矢印 12">
              <a:extLst>
                <a:ext uri="{FF2B5EF4-FFF2-40B4-BE49-F238E27FC236}">
                  <a16:creationId xmlns:a16="http://schemas.microsoft.com/office/drawing/2014/main" id="{0F2DF81A-ED28-6F49-DBF5-A227A5EEF8B3}"/>
                </a:ext>
              </a:extLst>
            </p:cNvPr>
            <p:cNvSpPr/>
            <p:nvPr/>
          </p:nvSpPr>
          <p:spPr>
            <a:xfrm rot="1837385">
              <a:off x="3456878" y="2573764"/>
              <a:ext cx="223024" cy="546084"/>
            </a:xfrm>
            <a:prstGeom prst="downArrow">
              <a:avLst/>
            </a:prstGeom>
            <a:solidFill>
              <a:srgbClr val="D81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D50571D0-3451-3C9E-9E15-1C18366D4702}"/>
                    </a:ext>
                  </a:extLst>
                </p:cNvPr>
                <p:cNvSpPr txBox="1"/>
                <p:nvPr/>
              </p:nvSpPr>
              <p:spPr>
                <a:xfrm>
                  <a:off x="2958377" y="2448546"/>
                  <a:ext cx="56906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solidFill>
                              <a:srgbClr val="E672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kumimoji="1" lang="ja-JP" altLang="en-US" sz="2800">
                    <a:solidFill>
                      <a:srgbClr val="E672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D50571D0-3451-3C9E-9E15-1C18366D47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8377" y="2448546"/>
                  <a:ext cx="569066" cy="430887"/>
                </a:xfrm>
                <a:prstGeom prst="rect">
                  <a:avLst/>
                </a:prstGeom>
                <a:blipFill>
                  <a:blip r:embed="rId8"/>
                  <a:stretch>
                    <a:fillRect r="-13043" b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6283916-DE5E-8F66-7E12-7C8D42768B4B}"/>
              </a:ext>
            </a:extLst>
          </p:cNvPr>
          <p:cNvGrpSpPr/>
          <p:nvPr/>
        </p:nvGrpSpPr>
        <p:grpSpPr>
          <a:xfrm>
            <a:off x="5634670" y="2448546"/>
            <a:ext cx="721525" cy="604395"/>
            <a:chOff x="5634670" y="2448546"/>
            <a:chExt cx="721525" cy="604395"/>
          </a:xfrm>
        </p:grpSpPr>
        <p:sp>
          <p:nvSpPr>
            <p:cNvPr id="14" name="下矢印 13">
              <a:extLst>
                <a:ext uri="{FF2B5EF4-FFF2-40B4-BE49-F238E27FC236}">
                  <a16:creationId xmlns:a16="http://schemas.microsoft.com/office/drawing/2014/main" id="{39D6FA0D-B069-5780-1C52-82E2750391E6}"/>
                </a:ext>
              </a:extLst>
            </p:cNvPr>
            <p:cNvSpPr/>
            <p:nvPr/>
          </p:nvSpPr>
          <p:spPr>
            <a:xfrm rot="1837385">
              <a:off x="6133171" y="2506857"/>
              <a:ext cx="223024" cy="546084"/>
            </a:xfrm>
            <a:prstGeom prst="downArrow">
              <a:avLst/>
            </a:prstGeom>
            <a:solidFill>
              <a:srgbClr val="D81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58237393-A75A-A83D-E5CB-41BF957C320C}"/>
                    </a:ext>
                  </a:extLst>
                </p:cNvPr>
                <p:cNvSpPr txBox="1"/>
                <p:nvPr/>
              </p:nvSpPr>
              <p:spPr>
                <a:xfrm>
                  <a:off x="5634670" y="2448546"/>
                  <a:ext cx="56906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solidFill>
                              <a:srgbClr val="E672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  <m:r>
                          <a:rPr kumimoji="1" lang="en-US" altLang="ja-JP" sz="2800" b="0" i="1" smtClean="0">
                            <a:solidFill>
                              <a:srgbClr val="E672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ja-JP" altLang="en-US" sz="2800">
                    <a:solidFill>
                      <a:srgbClr val="E672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58237393-A75A-A83D-E5CB-41BF957C32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4670" y="2448546"/>
                  <a:ext cx="569066" cy="430887"/>
                </a:xfrm>
                <a:prstGeom prst="rect">
                  <a:avLst/>
                </a:prstGeom>
                <a:blipFill>
                  <a:blip r:embed="rId9"/>
                  <a:stretch>
                    <a:fillRect l="-13043" r="-10870" b="-1714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9081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3068C76-2B42-1749-E814-8598A829C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617" y="90017"/>
            <a:ext cx="4503234" cy="12318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C9CCF64-416B-4B45-784E-CF585CBA4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77" y="2317286"/>
            <a:ext cx="7772400" cy="20511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8103E2-9FC5-8EE4-77AA-088A2FB4C4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35" r="1"/>
          <a:stretch/>
        </p:blipFill>
        <p:spPr>
          <a:xfrm>
            <a:off x="7805855" y="2264023"/>
            <a:ext cx="4185424" cy="213541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A757250-399D-7BE7-0183-2E879C2C3D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5948" y="1020610"/>
            <a:ext cx="5941742" cy="4904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6B9B571-C0FE-07BB-FF1A-8C437F97BB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948" y="1631576"/>
            <a:ext cx="7062844" cy="479633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591C18C-FE35-BCD8-77E0-B0BC63DEF49F}"/>
              </a:ext>
            </a:extLst>
          </p:cNvPr>
          <p:cNvGrpSpPr/>
          <p:nvPr/>
        </p:nvGrpSpPr>
        <p:grpSpPr>
          <a:xfrm>
            <a:off x="1117554" y="2480227"/>
            <a:ext cx="5792898" cy="462615"/>
            <a:chOff x="1117554" y="2480227"/>
            <a:chExt cx="5792898" cy="462615"/>
          </a:xfrm>
        </p:grpSpPr>
        <p:sp>
          <p:nvSpPr>
            <p:cNvPr id="15" name="円/楕円 14">
              <a:extLst>
                <a:ext uri="{FF2B5EF4-FFF2-40B4-BE49-F238E27FC236}">
                  <a16:creationId xmlns:a16="http://schemas.microsoft.com/office/drawing/2014/main" id="{E6E18794-1EBD-FC7A-C239-501BD233ECEE}"/>
                </a:ext>
              </a:extLst>
            </p:cNvPr>
            <p:cNvSpPr/>
            <p:nvPr/>
          </p:nvSpPr>
          <p:spPr>
            <a:xfrm>
              <a:off x="1117554" y="2480227"/>
              <a:ext cx="451464" cy="451464"/>
            </a:xfrm>
            <a:prstGeom prst="ellipse">
              <a:avLst/>
            </a:prstGeom>
            <a:noFill/>
            <a:ln>
              <a:solidFill>
                <a:srgbClr val="D81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>
              <a:extLst>
                <a:ext uri="{FF2B5EF4-FFF2-40B4-BE49-F238E27FC236}">
                  <a16:creationId xmlns:a16="http://schemas.microsoft.com/office/drawing/2014/main" id="{F5C9EBD2-C885-91AF-69A8-55EFB48D1A2D}"/>
                </a:ext>
              </a:extLst>
            </p:cNvPr>
            <p:cNvSpPr/>
            <p:nvPr/>
          </p:nvSpPr>
          <p:spPr>
            <a:xfrm>
              <a:off x="3782696" y="2480227"/>
              <a:ext cx="451464" cy="451464"/>
            </a:xfrm>
            <a:prstGeom prst="ellipse">
              <a:avLst/>
            </a:prstGeom>
            <a:noFill/>
            <a:ln>
              <a:solidFill>
                <a:srgbClr val="D81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>
              <a:extLst>
                <a:ext uri="{FF2B5EF4-FFF2-40B4-BE49-F238E27FC236}">
                  <a16:creationId xmlns:a16="http://schemas.microsoft.com/office/drawing/2014/main" id="{2CD96D3C-A12C-F3E4-E8F2-1FCE6633AD98}"/>
                </a:ext>
              </a:extLst>
            </p:cNvPr>
            <p:cNvSpPr/>
            <p:nvPr/>
          </p:nvSpPr>
          <p:spPr>
            <a:xfrm>
              <a:off x="6458988" y="2491378"/>
              <a:ext cx="451464" cy="451464"/>
            </a:xfrm>
            <a:prstGeom prst="ellipse">
              <a:avLst/>
            </a:prstGeom>
            <a:noFill/>
            <a:ln>
              <a:solidFill>
                <a:srgbClr val="D81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D9A38BB-EE80-0322-4A30-CB90A65E3645}"/>
              </a:ext>
            </a:extLst>
          </p:cNvPr>
          <p:cNvGrpSpPr/>
          <p:nvPr/>
        </p:nvGrpSpPr>
        <p:grpSpPr>
          <a:xfrm>
            <a:off x="1697354" y="2463633"/>
            <a:ext cx="719238" cy="656704"/>
            <a:chOff x="1697354" y="2463633"/>
            <a:chExt cx="719238" cy="656704"/>
          </a:xfrm>
        </p:grpSpPr>
        <p:sp>
          <p:nvSpPr>
            <p:cNvPr id="25" name="下矢印 24">
              <a:extLst>
                <a:ext uri="{FF2B5EF4-FFF2-40B4-BE49-F238E27FC236}">
                  <a16:creationId xmlns:a16="http://schemas.microsoft.com/office/drawing/2014/main" id="{BBE1C0FA-0FC7-40DD-AE25-7F74A3AB1EF5}"/>
                </a:ext>
              </a:extLst>
            </p:cNvPr>
            <p:cNvSpPr/>
            <p:nvPr/>
          </p:nvSpPr>
          <p:spPr>
            <a:xfrm rot="19668220">
              <a:off x="1697354" y="2574253"/>
              <a:ext cx="223024" cy="546084"/>
            </a:xfrm>
            <a:prstGeom prst="downArrow">
              <a:avLst/>
            </a:prstGeom>
            <a:solidFill>
              <a:srgbClr val="009A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9A7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A6E2B899-0011-1F77-E15C-088A817123BC}"/>
                    </a:ext>
                  </a:extLst>
                </p:cNvPr>
                <p:cNvSpPr txBox="1"/>
                <p:nvPr/>
              </p:nvSpPr>
              <p:spPr>
                <a:xfrm>
                  <a:off x="1847526" y="2463633"/>
                  <a:ext cx="56906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solidFill>
                              <a:srgbClr val="009A7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oMath>
                    </m:oMathPara>
                  </a14:m>
                  <a:endParaRPr kumimoji="1" lang="ja-JP" altLang="en-US" sz="2800">
                    <a:solidFill>
                      <a:srgbClr val="009A71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A6E2B899-0011-1F77-E15C-088A817123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7526" y="2463633"/>
                  <a:ext cx="569066" cy="430887"/>
                </a:xfrm>
                <a:prstGeom prst="rect">
                  <a:avLst/>
                </a:prstGeom>
                <a:blipFill>
                  <a:blip r:embed="rId7"/>
                  <a:stretch>
                    <a:fillRect l="-10870" r="-10870" b="-555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B622B7B-B57B-47BB-6396-2CEC93ACF8BE}"/>
              </a:ext>
            </a:extLst>
          </p:cNvPr>
          <p:cNvGrpSpPr/>
          <p:nvPr/>
        </p:nvGrpSpPr>
        <p:grpSpPr>
          <a:xfrm>
            <a:off x="4373647" y="2530540"/>
            <a:ext cx="786146" cy="634402"/>
            <a:chOff x="4373647" y="2530540"/>
            <a:chExt cx="786146" cy="634402"/>
          </a:xfrm>
        </p:grpSpPr>
        <p:sp>
          <p:nvSpPr>
            <p:cNvPr id="26" name="下矢印 25">
              <a:extLst>
                <a:ext uri="{FF2B5EF4-FFF2-40B4-BE49-F238E27FC236}">
                  <a16:creationId xmlns:a16="http://schemas.microsoft.com/office/drawing/2014/main" id="{52E89C20-D00F-3129-3E9B-EC9DC3785A35}"/>
                </a:ext>
              </a:extLst>
            </p:cNvPr>
            <p:cNvSpPr/>
            <p:nvPr/>
          </p:nvSpPr>
          <p:spPr>
            <a:xfrm rot="19668220">
              <a:off x="4373647" y="2618858"/>
              <a:ext cx="223024" cy="546084"/>
            </a:xfrm>
            <a:prstGeom prst="downArrow">
              <a:avLst/>
            </a:prstGeom>
            <a:solidFill>
              <a:srgbClr val="009A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9A7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98ABFAE2-4CED-5495-D364-30DFDAF06661}"/>
                    </a:ext>
                  </a:extLst>
                </p:cNvPr>
                <p:cNvSpPr txBox="1"/>
                <p:nvPr/>
              </p:nvSpPr>
              <p:spPr>
                <a:xfrm>
                  <a:off x="4590726" y="2530540"/>
                  <a:ext cx="569067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solidFill>
                              <a:srgbClr val="009A7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  <m:r>
                          <a:rPr kumimoji="1" lang="en-US" altLang="ja-JP" sz="2800" b="0" i="1" smtClean="0">
                            <a:solidFill>
                              <a:srgbClr val="009A7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ja-JP" altLang="en-US" sz="2800">
                    <a:solidFill>
                      <a:srgbClr val="009A7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98ABFAE2-4CED-5495-D364-30DFDAF066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90726" y="2530540"/>
                  <a:ext cx="569067" cy="430887"/>
                </a:xfrm>
                <a:prstGeom prst="rect">
                  <a:avLst/>
                </a:prstGeom>
                <a:blipFill>
                  <a:blip r:embed="rId8"/>
                  <a:stretch>
                    <a:fillRect l="-15217" r="-10870" b="-1714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93868655-7385-CA5B-B611-D94A917BBB9A}"/>
              </a:ext>
            </a:extLst>
          </p:cNvPr>
          <p:cNvGrpSpPr/>
          <p:nvPr/>
        </p:nvGrpSpPr>
        <p:grpSpPr>
          <a:xfrm>
            <a:off x="7016486" y="2485935"/>
            <a:ext cx="774994" cy="589798"/>
            <a:chOff x="7016486" y="2485935"/>
            <a:chExt cx="774994" cy="589798"/>
          </a:xfrm>
        </p:grpSpPr>
        <p:sp>
          <p:nvSpPr>
            <p:cNvPr id="27" name="下矢印 26">
              <a:extLst>
                <a:ext uri="{FF2B5EF4-FFF2-40B4-BE49-F238E27FC236}">
                  <a16:creationId xmlns:a16="http://schemas.microsoft.com/office/drawing/2014/main" id="{BCB89467-60CF-E672-DF3C-D9B05D75FD4F}"/>
                </a:ext>
              </a:extLst>
            </p:cNvPr>
            <p:cNvSpPr/>
            <p:nvPr/>
          </p:nvSpPr>
          <p:spPr>
            <a:xfrm rot="19668220">
              <a:off x="7016486" y="2529649"/>
              <a:ext cx="223024" cy="546084"/>
            </a:xfrm>
            <a:prstGeom prst="downArrow">
              <a:avLst/>
            </a:prstGeom>
            <a:solidFill>
              <a:srgbClr val="009A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9A7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254518F9-7F61-1335-588A-A2174B70F62F}"/>
                    </a:ext>
                  </a:extLst>
                </p:cNvPr>
                <p:cNvSpPr txBox="1"/>
                <p:nvPr/>
              </p:nvSpPr>
              <p:spPr>
                <a:xfrm>
                  <a:off x="7222414" y="2485935"/>
                  <a:ext cx="56906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solidFill>
                              <a:srgbClr val="009A7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kumimoji="1" lang="ja-JP" altLang="en-US" sz="2800">
                    <a:solidFill>
                      <a:srgbClr val="009A71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254518F9-7F61-1335-588A-A2174B70F6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2414" y="2485935"/>
                  <a:ext cx="569066" cy="430887"/>
                </a:xfrm>
                <a:prstGeom prst="rect">
                  <a:avLst/>
                </a:prstGeom>
                <a:blipFill>
                  <a:blip r:embed="rId9"/>
                  <a:stretch>
                    <a:fillRect r="-13043" b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8975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3068C76-2B42-1749-E814-8598A829C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617" y="90017"/>
            <a:ext cx="4503234" cy="12318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C9CCF64-416B-4B45-784E-CF585CBA4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77" y="2317286"/>
            <a:ext cx="7772400" cy="20511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8103E2-9FC5-8EE4-77AA-088A2FB4C4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35" r="1"/>
          <a:stretch/>
        </p:blipFill>
        <p:spPr>
          <a:xfrm>
            <a:off x="7805855" y="2264023"/>
            <a:ext cx="4185424" cy="213541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E232CC4-C742-C1D0-D70B-E8419702A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1617" y="4458870"/>
            <a:ext cx="5105400" cy="115194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644C67D-EF41-1442-39EF-556334DDB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1768" y="5704000"/>
            <a:ext cx="2624274" cy="86846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053397F-2288-3CB1-A03E-B1ABAD466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583" y="5939060"/>
            <a:ext cx="921777" cy="47678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A757250-399D-7BE7-0183-2E879C2C3D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5948" y="1020610"/>
            <a:ext cx="5941742" cy="4904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6B9B571-C0FE-07BB-FF1A-8C437F97BB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5948" y="1631576"/>
            <a:ext cx="7062844" cy="47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B7C99FC-82F7-4A90-4708-365FE996A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479" y="151202"/>
            <a:ext cx="5463209" cy="11427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7837548-6EF5-35B2-27BE-2D11916E0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21" y="2118095"/>
            <a:ext cx="7772400" cy="211822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755C8F0-ACA0-C3BA-8B3C-5287F1E56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121" y="1899434"/>
            <a:ext cx="4051009" cy="227062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E9C2120-E3FF-6516-5F4E-1BF8D92C3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184" y="4170063"/>
            <a:ext cx="1881807" cy="51945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7EFE056-4784-29DB-439F-2A33472720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017" y="4492991"/>
            <a:ext cx="4177749" cy="117142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81FFB49-4A92-38B3-1B5C-ECE08A7772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7210" y="5787506"/>
            <a:ext cx="3276599" cy="82878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E64D48B-C934-C26F-F88D-BF82E5958949}"/>
              </a:ext>
            </a:extLst>
          </p:cNvPr>
          <p:cNvSpPr/>
          <p:nvPr/>
        </p:nvSpPr>
        <p:spPr>
          <a:xfrm>
            <a:off x="2689383" y="2017151"/>
            <a:ext cx="2651244" cy="2219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FDC7658-731A-9AA8-EBEC-CC64C53C8233}"/>
              </a:ext>
            </a:extLst>
          </p:cNvPr>
          <p:cNvSpPr/>
          <p:nvPr/>
        </p:nvSpPr>
        <p:spPr>
          <a:xfrm>
            <a:off x="5339818" y="2070160"/>
            <a:ext cx="2651244" cy="2219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9BF0D3A-002C-79CA-39D3-CA06A56601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7939" y="1281437"/>
            <a:ext cx="7981122" cy="47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529285F-3185-8DB7-1D69-24B82C27E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3" y="976677"/>
            <a:ext cx="9348509" cy="131594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552222F-A711-9000-6890-A30CB836E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53" y="2292626"/>
            <a:ext cx="7772400" cy="21197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2095481-F1F2-D2D0-E6EF-2CFABFC13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754" y="2253639"/>
            <a:ext cx="4157246" cy="215873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E561852-A40E-EEDE-C4C8-909BAAA8D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879" y="4518389"/>
            <a:ext cx="909643" cy="38984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F233F2D-CD1F-1D94-8B89-CE4FA6A34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077" y="4908236"/>
            <a:ext cx="1751022" cy="138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35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529285F-3185-8DB7-1D69-24B82C27E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43" y="0"/>
            <a:ext cx="9348509" cy="131594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552222F-A711-9000-6890-A30CB836E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83" y="1315949"/>
            <a:ext cx="7772400" cy="21197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2095481-F1F2-D2D0-E6EF-2CFABFC13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484" y="1276962"/>
            <a:ext cx="4157246" cy="215873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E561852-A40E-EEDE-C4C8-909BAAA8D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7609" y="3541712"/>
            <a:ext cx="909643" cy="38984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F233F2D-CD1F-1D94-8B89-CE4FA6A34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3663" y="4405458"/>
            <a:ext cx="1751022" cy="138952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D2D2288-3317-66FF-7F69-70BEE9628308}"/>
              </a:ext>
            </a:extLst>
          </p:cNvPr>
          <p:cNvSpPr txBox="1"/>
          <p:nvPr/>
        </p:nvSpPr>
        <p:spPr>
          <a:xfrm>
            <a:off x="410818" y="2862469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EAB7F39-4510-2CB9-7280-0D875CCFC535}"/>
              </a:ext>
            </a:extLst>
          </p:cNvPr>
          <p:cNvSpPr txBox="1"/>
          <p:nvPr/>
        </p:nvSpPr>
        <p:spPr>
          <a:xfrm>
            <a:off x="863579" y="2862469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279CCA-5F0A-B654-72E3-1BE97EB470BF}"/>
              </a:ext>
            </a:extLst>
          </p:cNvPr>
          <p:cNvSpPr txBox="1"/>
          <p:nvPr/>
        </p:nvSpPr>
        <p:spPr>
          <a:xfrm>
            <a:off x="1999921" y="2862469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BA8A38B-BF75-4047-847E-7FD43414C52A}"/>
              </a:ext>
            </a:extLst>
          </p:cNvPr>
          <p:cNvSpPr txBox="1"/>
          <p:nvPr/>
        </p:nvSpPr>
        <p:spPr>
          <a:xfrm>
            <a:off x="3846477" y="1459797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F7A85D1-DB29-A526-4A98-C91723959FFB}"/>
              </a:ext>
            </a:extLst>
          </p:cNvPr>
          <p:cNvSpPr txBox="1"/>
          <p:nvPr/>
        </p:nvSpPr>
        <p:spPr>
          <a:xfrm>
            <a:off x="4441280" y="2498484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7865959-B739-22CB-8D66-0A479299D1AA}"/>
              </a:ext>
            </a:extLst>
          </p:cNvPr>
          <p:cNvSpPr txBox="1"/>
          <p:nvPr/>
        </p:nvSpPr>
        <p:spPr>
          <a:xfrm>
            <a:off x="4672100" y="285359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C39D8F3-CD38-F103-67F0-105FB204BA66}"/>
              </a:ext>
            </a:extLst>
          </p:cNvPr>
          <p:cNvSpPr txBox="1"/>
          <p:nvPr/>
        </p:nvSpPr>
        <p:spPr>
          <a:xfrm>
            <a:off x="6492022" y="1459797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43BB704-7F33-5746-F058-E5FC5F813790}"/>
              </a:ext>
            </a:extLst>
          </p:cNvPr>
          <p:cNvSpPr txBox="1"/>
          <p:nvPr/>
        </p:nvSpPr>
        <p:spPr>
          <a:xfrm>
            <a:off x="6252325" y="1814904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999E515-C4FC-EE9C-CD23-8292DD92E310}"/>
              </a:ext>
            </a:extLst>
          </p:cNvPr>
          <p:cNvSpPr txBox="1"/>
          <p:nvPr/>
        </p:nvSpPr>
        <p:spPr>
          <a:xfrm>
            <a:off x="5710787" y="2862469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EB53455-EBBB-6CAA-EAF0-09CCC7678C51}"/>
              </a:ext>
            </a:extLst>
          </p:cNvPr>
          <p:cNvSpPr txBox="1"/>
          <p:nvPr/>
        </p:nvSpPr>
        <p:spPr>
          <a:xfrm>
            <a:off x="8951136" y="3546049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21</a:t>
            </a:r>
            <a:endParaRPr kumimoji="1" lang="ja-JP" altLang="en-US" b="1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FAABDAB-9617-89C2-6187-62389CA00494}"/>
              </a:ext>
            </a:extLst>
          </p:cNvPr>
          <p:cNvSpPr txBox="1"/>
          <p:nvPr/>
        </p:nvSpPr>
        <p:spPr>
          <a:xfrm>
            <a:off x="11232697" y="2844713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10</a:t>
            </a:r>
            <a:endParaRPr kumimoji="1" lang="ja-JP" altLang="en-US" b="1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85C067ED-8637-5FC7-1961-EA1317B5B1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1236" y="4550884"/>
            <a:ext cx="3589764" cy="93432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977B315-2C21-5637-2E05-368022FEB3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6377" y="4774185"/>
            <a:ext cx="1312196" cy="48771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76A85495-EA69-D6F0-A10D-2B8B771A1E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8649" y="4839892"/>
            <a:ext cx="2015087" cy="68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EDC7953-FC67-9651-B47D-93CFEA9F4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71" y="146096"/>
            <a:ext cx="4563862" cy="72559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BAD5D64-8042-50B9-CF2A-88DD3CC7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05" y="1007506"/>
            <a:ext cx="1978555" cy="13827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A0AD820-C4AA-4A57-3FB7-B529BC492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05" y="2526065"/>
            <a:ext cx="2140755" cy="133376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30A70B6-EE2B-AE8F-45D9-DDC49D4BF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06" y="4203189"/>
            <a:ext cx="5360474" cy="63677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594955-A1FC-7B22-61F0-FF3AAAA08F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658" y="5377347"/>
            <a:ext cx="5360475" cy="13345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6C6CF59-A95D-7F3C-E8CA-598EC7918B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3960" y="1169327"/>
            <a:ext cx="3214494" cy="101338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E7D8CAF-5AAD-88FA-B01A-23267A255C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0654" y="1434669"/>
            <a:ext cx="1342785" cy="48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9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EDC7953-FC67-9651-B47D-93CFEA9F4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71" y="146096"/>
            <a:ext cx="4563862" cy="72559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BAD5D64-8042-50B9-CF2A-88DD3CC7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05" y="1007506"/>
            <a:ext cx="1978555" cy="13827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A0AD820-C4AA-4A57-3FB7-B529BC492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05" y="2526065"/>
            <a:ext cx="2140755" cy="133376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30A70B6-EE2B-AE8F-45D9-DDC49D4BF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06" y="4203189"/>
            <a:ext cx="5360474" cy="63677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6C6CF59-A95D-7F3C-E8CA-598EC7918B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3960" y="1169327"/>
            <a:ext cx="3214494" cy="101338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E7D8CAF-5AAD-88FA-B01A-23267A255C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654" y="1434669"/>
            <a:ext cx="1342785" cy="48428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F19A52D-A8F1-68F4-022F-C163428145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2162" y="5183317"/>
            <a:ext cx="5607676" cy="150690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CC433E7-2893-60E4-C967-4D3B8EC0C1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3960" y="2383365"/>
            <a:ext cx="1893212" cy="150544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6400451-BB39-4FCF-E76F-24A082D91A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7173" y="2848426"/>
            <a:ext cx="2017658" cy="53440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57025EB-4EF0-C943-E3D4-ACBF86B147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8477" y="2864074"/>
            <a:ext cx="1385276" cy="48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9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EDC7953-FC67-9651-B47D-93CFEA9F4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71" y="146096"/>
            <a:ext cx="4563862" cy="72559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BAD5D64-8042-50B9-CF2A-88DD3CC7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205" y="1007506"/>
            <a:ext cx="1978555" cy="13827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A0AD820-C4AA-4A57-3FB7-B529BC492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05" y="2526065"/>
            <a:ext cx="2140755" cy="133376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30A70B6-EE2B-AE8F-45D9-DDC49D4BF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06" y="4203189"/>
            <a:ext cx="5360474" cy="63677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6C6CF59-A95D-7F3C-E8CA-598EC7918B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3960" y="1169327"/>
            <a:ext cx="3214494" cy="101338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E7D8CAF-5AAD-88FA-B01A-23267A255C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654" y="1434669"/>
            <a:ext cx="1342785" cy="4842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CC433E7-2893-60E4-C967-4D3B8EC0C1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3960" y="2383365"/>
            <a:ext cx="1893212" cy="150544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6400451-BB39-4FCF-E76F-24A082D91A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7173" y="2848426"/>
            <a:ext cx="2017658" cy="53440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57025EB-4EF0-C943-E3D4-ACBF86B147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8477" y="2864074"/>
            <a:ext cx="1385276" cy="4842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0A7E307-16FE-0D72-E956-3511C94A42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97676" y="4773406"/>
            <a:ext cx="7772400" cy="62990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43B3551-0824-8B52-7969-5016D092A8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7675" y="5453119"/>
            <a:ext cx="2053107" cy="136509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E1BD301-B4E9-2553-D425-7096FA4C2B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33993" y="5490695"/>
            <a:ext cx="1768318" cy="126455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4A82360-58A8-BCF5-4FC8-B48655261B6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56255" y="5751234"/>
            <a:ext cx="2146447" cy="51377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BF567AA-E422-06BD-5698-DBD2F138DAF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56646" y="5751234"/>
            <a:ext cx="1670676" cy="46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B25FF95-C551-AE47-50CC-1D4F37C8E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5" y="1243350"/>
            <a:ext cx="5639836" cy="92906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A8509D4-9738-27FC-1391-E0EC433A4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008" y="2172418"/>
            <a:ext cx="2465659" cy="183202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3B20126-8E65-4964-D4EC-A644BE198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304" y="2085486"/>
            <a:ext cx="2562081" cy="179070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70D6064-1798-E63E-EF3D-77C972A2A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008" y="4597510"/>
            <a:ext cx="6731168" cy="85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05888AB-8CDE-EBCC-FCD6-E0F4FA6C9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79" y="155178"/>
            <a:ext cx="5092521" cy="77971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1DBB0A-84B0-CDDA-5695-0169D92AB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22" y="1268837"/>
            <a:ext cx="1993900" cy="1409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97E3670-6CE2-7A42-1EB0-05A1EF373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922" y="1268837"/>
            <a:ext cx="3454400" cy="1409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011EF8E-AE68-5182-1C38-A93076B015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322" y="1268837"/>
            <a:ext cx="1282700" cy="1409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0931E82-6704-8F41-268F-97FAB9B06B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507" y="2769764"/>
            <a:ext cx="2247900" cy="1409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7960142-1372-8150-B8CD-D242FAC4F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5407" y="2769764"/>
            <a:ext cx="1943100" cy="1409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FAE635E-CB94-FD3A-C7E7-598048E832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8507" y="2769764"/>
            <a:ext cx="2006600" cy="1409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69C7189-3404-7A8C-935F-C1EE541F13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107" y="2769764"/>
            <a:ext cx="1447800" cy="14097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1D6846A-1F61-B58A-D529-3DB194F011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3264" y="4513407"/>
            <a:ext cx="4673600" cy="635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07B5D0E-3CBF-BE83-9A32-2B20349685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64147" y="5174165"/>
            <a:ext cx="2070100" cy="1371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9DF724F-8E14-AC3C-5AA6-9516492D86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3136" y="5173807"/>
            <a:ext cx="2133600" cy="13462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ADA8166-3BF8-C7C0-D7F4-6D74FF6D95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91807" y="5529049"/>
            <a:ext cx="37973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41CC0-B8B9-4E10-82C4-893CAE9EF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73DA95-343F-C87A-795D-F51E69D49CFF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7AF3CE-1942-0D6E-F707-E090DD67B6E3}"/>
              </a:ext>
            </a:extLst>
          </p:cNvPr>
          <p:cNvSpPr txBox="1"/>
          <p:nvPr/>
        </p:nvSpPr>
        <p:spPr>
          <a:xfrm>
            <a:off x="2272282" y="2828091"/>
            <a:ext cx="85890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自然数の２乗の和の公式を知る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4A8B97A-882A-1914-B4CB-A687E0431912}"/>
              </a:ext>
            </a:extLst>
          </p:cNvPr>
          <p:cNvSpPr txBox="1"/>
          <p:nvPr/>
        </p:nvSpPr>
        <p:spPr>
          <a:xfrm>
            <a:off x="3238985" y="4032859"/>
            <a:ext cx="6305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なぜ成り立つのか？</a:t>
            </a:r>
            <a:endParaRPr kumimoji="1" lang="en-US" altLang="ja-JP" sz="3600" dirty="0"/>
          </a:p>
          <a:p>
            <a:r>
              <a:rPr lang="ja-JP" altLang="en-US" sz="3600">
                <a:solidFill>
                  <a:srgbClr val="E67200"/>
                </a:solidFill>
              </a:rPr>
              <a:t>●</a:t>
            </a:r>
            <a:r>
              <a:rPr lang="en-US" altLang="ja-JP" sz="3600" dirty="0">
                <a:solidFill>
                  <a:srgbClr val="E67200"/>
                </a:solidFill>
              </a:rPr>
              <a:t> </a:t>
            </a:r>
            <a:r>
              <a:rPr lang="ja-JP" altLang="en-US" sz="3600"/>
              <a:t>どのように使うのか？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3174060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975D3-3A43-D197-A612-456F5239D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6ABD08-710C-699E-C1D5-FF3AA0A814BC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EA9DBAF-A861-2FC4-6A27-0C64CECEFCC9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6D7AA8-3C6F-D32A-A765-2A8829015F90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数列「自然数の２乗の和」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B23D263-CBCC-C6F9-BD50-B1D32BB8B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98" y="3051841"/>
            <a:ext cx="11171003" cy="284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43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2116</TotalTime>
  <Words>113</Words>
  <Application>Microsoft Macintosh PowerPoint</Application>
  <PresentationFormat>ワイド画面</PresentationFormat>
  <Paragraphs>33</Paragraphs>
  <Slides>17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44</cp:revision>
  <dcterms:created xsi:type="dcterms:W3CDTF">2024-12-21T06:28:55Z</dcterms:created>
  <dcterms:modified xsi:type="dcterms:W3CDTF">2025-04-21T11:35:57Z</dcterms:modified>
</cp:coreProperties>
</file>