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8" r:id="rId2"/>
    <p:sldId id="271" r:id="rId3"/>
    <p:sldId id="313" r:id="rId4"/>
    <p:sldId id="324" r:id="rId5"/>
    <p:sldId id="325" r:id="rId6"/>
    <p:sldId id="312" r:id="rId7"/>
    <p:sldId id="326" r:id="rId8"/>
    <p:sldId id="311" r:id="rId9"/>
    <p:sldId id="327" r:id="rId10"/>
    <p:sldId id="310" r:id="rId11"/>
    <p:sldId id="328" r:id="rId12"/>
    <p:sldId id="315" r:id="rId13"/>
    <p:sldId id="329" r:id="rId14"/>
    <p:sldId id="323" r:id="rId15"/>
    <p:sldId id="331" r:id="rId16"/>
    <p:sldId id="330" r:id="rId17"/>
    <p:sldId id="316" r:id="rId18"/>
    <p:sldId id="314" r:id="rId19"/>
    <p:sldId id="320" r:id="rId20"/>
    <p:sldId id="319" r:id="rId21"/>
    <p:sldId id="318" r:id="rId22"/>
    <p:sldId id="333" r:id="rId23"/>
    <p:sldId id="332" r:id="rId2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7200"/>
    <a:srgbClr val="D8117E"/>
    <a:srgbClr val="009A71"/>
    <a:srgbClr val="E83ECD"/>
    <a:srgbClr val="007FBA"/>
    <a:srgbClr val="C0445F"/>
    <a:srgbClr val="FE00FA"/>
    <a:srgbClr val="E97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9275"/>
    <p:restoredTop sz="91277"/>
  </p:normalViewPr>
  <p:slideViewPr>
    <p:cSldViewPr snapToGrid="0">
      <p:cViewPr varScale="1">
        <p:scale>
          <a:sx n="76" d="100"/>
          <a:sy n="76" d="100"/>
        </p:scale>
        <p:origin x="200" y="9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6EB64-EF3A-9941-87D7-A3D07E813637}" type="datetimeFigureOut">
              <a:rPr kumimoji="1" lang="ja-JP" altLang="en-US" smtClean="0"/>
              <a:t>2025/4/16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BFCEC-38DA-F043-8543-42875FA09D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7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125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31FC98-4C4A-96D4-D767-F2F3578D1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84A1A28-BDBB-9335-C972-A8F5220566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6BC4140-8F38-A040-DB95-FC387DA908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F4FB62B-259A-9F4D-DECB-ECBE7CDA5A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7605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2025/4/16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7949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B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710963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数列「和の記号</a:t>
            </a:r>
            <a:r>
              <a:rPr lang="en-US" altLang="ja-JP" sz="6000" b="1" dirty="0" err="1">
                <a:solidFill>
                  <a:schemeClr val="bg1"/>
                </a:solidFill>
              </a:rPr>
              <a:t>Σ</a:t>
            </a:r>
            <a:r>
              <a:rPr lang="ja-JP" altLang="en-US" sz="6000" b="1">
                <a:solidFill>
                  <a:schemeClr val="bg1"/>
                </a:solidFill>
              </a:rPr>
              <a:t>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445C75CE-215A-F059-602B-63A07DD653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164" y="3037529"/>
            <a:ext cx="6426200" cy="8636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2671E18-E7BC-A160-019C-C48FC6084C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4175" y="4407493"/>
            <a:ext cx="2235200" cy="14224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BBE807F-CC99-B44F-C0C6-6FF7E417D4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1364" y="4242393"/>
            <a:ext cx="2159000" cy="158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E91EE9-C1AD-E42F-F537-D0E9F1245EFA}"/>
              </a:ext>
            </a:extLst>
          </p:cNvPr>
          <p:cNvSpPr txBox="1"/>
          <p:nvPr/>
        </p:nvSpPr>
        <p:spPr>
          <a:xfrm>
            <a:off x="3669666" y="156176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E67200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1C48097-5C1C-CDFC-7C89-BF137135E5A6}"/>
              </a:ext>
            </a:extLst>
          </p:cNvPr>
          <p:cNvSpPr txBox="1"/>
          <p:nvPr/>
        </p:nvSpPr>
        <p:spPr>
          <a:xfrm>
            <a:off x="2986268" y="2828091"/>
            <a:ext cx="71259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和の記号シグマに慣れる。</a:t>
            </a:r>
          </a:p>
        </p:txBody>
      </p:sp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B9DC6D3-F500-DA94-8D52-F8FC64BFE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680808"/>
            <a:ext cx="7772400" cy="170136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1C0A6A0-9222-BCBF-81C9-5E03316ED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4166540"/>
            <a:ext cx="7772400" cy="101065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7EDD899-FB6C-F372-72DD-06F04E6054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800" y="5245593"/>
            <a:ext cx="7772400" cy="55345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B37D3846-15A0-7D3D-F0C7-3D8CEF9BC7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9800" y="5867446"/>
            <a:ext cx="7772400" cy="54142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D91FF21-3623-B8E9-C6E3-80CF214CDD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9800" y="3544687"/>
            <a:ext cx="7772400" cy="553452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04C9300-0811-FE7D-0050-B7648C27A008}"/>
              </a:ext>
            </a:extLst>
          </p:cNvPr>
          <p:cNvSpPr txBox="1"/>
          <p:nvPr/>
        </p:nvSpPr>
        <p:spPr>
          <a:xfrm>
            <a:off x="4772561" y="781410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>
                <a:latin typeface="Yu Mincho" panose="02020400000000000000" pitchFamily="18" charset="-128"/>
                <a:ea typeface="Yu Mincho" panose="02020400000000000000" pitchFamily="18" charset="-128"/>
              </a:rPr>
              <a:t>和の記号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68FA679-7E92-FE53-D1D7-F3F0196C8D1E}"/>
              </a:ext>
            </a:extLst>
          </p:cNvPr>
          <p:cNvSpPr/>
          <p:nvPr/>
        </p:nvSpPr>
        <p:spPr>
          <a:xfrm>
            <a:off x="3766526" y="2097437"/>
            <a:ext cx="1376974" cy="868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D9AD3F75-DFB6-426B-9D5A-B09A48F21AE1}"/>
              </a:ext>
            </a:extLst>
          </p:cNvPr>
          <p:cNvSpPr/>
          <p:nvPr/>
        </p:nvSpPr>
        <p:spPr>
          <a:xfrm>
            <a:off x="5105469" y="2146423"/>
            <a:ext cx="1159329" cy="868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D9CD1FE-4CA9-4C5B-4E6F-8CEB8379993C}"/>
              </a:ext>
            </a:extLst>
          </p:cNvPr>
          <p:cNvSpPr/>
          <p:nvPr/>
        </p:nvSpPr>
        <p:spPr>
          <a:xfrm>
            <a:off x="6264798" y="2113766"/>
            <a:ext cx="1154641" cy="868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A05DE30C-AAC1-BDD4-A5E1-A1CD9DE58595}"/>
              </a:ext>
            </a:extLst>
          </p:cNvPr>
          <p:cNvSpPr/>
          <p:nvPr/>
        </p:nvSpPr>
        <p:spPr>
          <a:xfrm>
            <a:off x="7473112" y="1983137"/>
            <a:ext cx="2509088" cy="868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A07B623-905D-8B0C-BD24-0D737E3E4656}"/>
              </a:ext>
            </a:extLst>
          </p:cNvPr>
          <p:cNvSpPr/>
          <p:nvPr/>
        </p:nvSpPr>
        <p:spPr>
          <a:xfrm>
            <a:off x="2215313" y="2930195"/>
            <a:ext cx="870788" cy="4519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F6DFBCE9-034C-8101-C7EF-EB787F14EB0A}"/>
              </a:ext>
            </a:extLst>
          </p:cNvPr>
          <p:cNvSpPr/>
          <p:nvPr/>
        </p:nvSpPr>
        <p:spPr>
          <a:xfrm>
            <a:off x="2084684" y="1574924"/>
            <a:ext cx="870788" cy="4519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59F35A0-7586-BBDB-87EC-8A4766C9AA2C}"/>
              </a:ext>
            </a:extLst>
          </p:cNvPr>
          <p:cNvSpPr/>
          <p:nvPr/>
        </p:nvSpPr>
        <p:spPr>
          <a:xfrm>
            <a:off x="3129713" y="2179081"/>
            <a:ext cx="870788" cy="6721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440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DD38DBA-B3A1-5663-658D-CE986CA668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491" y="325478"/>
            <a:ext cx="7772400" cy="78263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E989EDA-CDB7-973B-3410-9BE9399494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1108115"/>
            <a:ext cx="7772400" cy="5485260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B1414A0-73B2-1D5A-AD32-6F4B01701DEB}"/>
              </a:ext>
            </a:extLst>
          </p:cNvPr>
          <p:cNvSpPr/>
          <p:nvPr/>
        </p:nvSpPr>
        <p:spPr>
          <a:xfrm>
            <a:off x="4200041" y="1410346"/>
            <a:ext cx="712922" cy="9453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27988E8-085B-443B-3AA5-4C31D17368F2}"/>
              </a:ext>
            </a:extLst>
          </p:cNvPr>
          <p:cNvSpPr/>
          <p:nvPr/>
        </p:nvSpPr>
        <p:spPr>
          <a:xfrm>
            <a:off x="5005953" y="1456841"/>
            <a:ext cx="712922" cy="9453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32CB6A0-57E9-B792-C1B8-0B530122F1E8}"/>
              </a:ext>
            </a:extLst>
          </p:cNvPr>
          <p:cNvSpPr/>
          <p:nvPr/>
        </p:nvSpPr>
        <p:spPr>
          <a:xfrm>
            <a:off x="5811865" y="1425844"/>
            <a:ext cx="712922" cy="9453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0808DBBF-4EDB-62C6-DC2F-37A17C0DA02B}"/>
              </a:ext>
            </a:extLst>
          </p:cNvPr>
          <p:cNvSpPr/>
          <p:nvPr/>
        </p:nvSpPr>
        <p:spPr>
          <a:xfrm>
            <a:off x="6602278" y="1425844"/>
            <a:ext cx="712922" cy="9453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87FEF057-F83B-84F5-D204-A6E76174E742}"/>
              </a:ext>
            </a:extLst>
          </p:cNvPr>
          <p:cNvSpPr/>
          <p:nvPr/>
        </p:nvSpPr>
        <p:spPr>
          <a:xfrm>
            <a:off x="7408190" y="1456841"/>
            <a:ext cx="712922" cy="9453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146F7B68-17CD-6A1B-3C76-E9E2D3D35501}"/>
              </a:ext>
            </a:extLst>
          </p:cNvPr>
          <p:cNvSpPr/>
          <p:nvPr/>
        </p:nvSpPr>
        <p:spPr>
          <a:xfrm>
            <a:off x="4417018" y="3378047"/>
            <a:ext cx="945396" cy="9453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06503223-2CA1-462B-83C2-0E326F6151C1}"/>
              </a:ext>
            </a:extLst>
          </p:cNvPr>
          <p:cNvSpPr/>
          <p:nvPr/>
        </p:nvSpPr>
        <p:spPr>
          <a:xfrm>
            <a:off x="5424407" y="3424541"/>
            <a:ext cx="945396" cy="9453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C94F712-ADF9-B582-386E-E63B32EFF6E1}"/>
              </a:ext>
            </a:extLst>
          </p:cNvPr>
          <p:cNvSpPr/>
          <p:nvPr/>
        </p:nvSpPr>
        <p:spPr>
          <a:xfrm>
            <a:off x="6462794" y="3424541"/>
            <a:ext cx="945396" cy="9453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AC0E5716-76CC-1D7A-56A2-FFA5E715CB7A}"/>
              </a:ext>
            </a:extLst>
          </p:cNvPr>
          <p:cNvSpPr/>
          <p:nvPr/>
        </p:nvSpPr>
        <p:spPr>
          <a:xfrm>
            <a:off x="4339525" y="5160351"/>
            <a:ext cx="1379350" cy="9453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258AB970-4334-FD6C-57CF-9EDB4CAC14E7}"/>
              </a:ext>
            </a:extLst>
          </p:cNvPr>
          <p:cNvSpPr/>
          <p:nvPr/>
        </p:nvSpPr>
        <p:spPr>
          <a:xfrm>
            <a:off x="5811864" y="5175849"/>
            <a:ext cx="1379350" cy="9453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A9C2A75A-F60B-E0F9-09BF-62066CA11BF8}"/>
              </a:ext>
            </a:extLst>
          </p:cNvPr>
          <p:cNvSpPr/>
          <p:nvPr/>
        </p:nvSpPr>
        <p:spPr>
          <a:xfrm>
            <a:off x="7160217" y="5206846"/>
            <a:ext cx="1379350" cy="9453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7567520C-BEBF-4254-DBAB-C9849BF34B16}"/>
              </a:ext>
            </a:extLst>
          </p:cNvPr>
          <p:cNvSpPr/>
          <p:nvPr/>
        </p:nvSpPr>
        <p:spPr>
          <a:xfrm>
            <a:off x="8539566" y="5284338"/>
            <a:ext cx="1379350" cy="9453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5440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DD38DBA-B3A1-5663-658D-CE986CA668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491" y="325478"/>
            <a:ext cx="7772400" cy="78263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977E3A6-6BA5-15A8-81E3-721F0310AB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1311" y="1518445"/>
            <a:ext cx="7772400" cy="4410045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516596B3-66C3-6D7C-3D09-882F635D81CC}"/>
              </a:ext>
            </a:extLst>
          </p:cNvPr>
          <p:cNvSpPr/>
          <p:nvPr/>
        </p:nvSpPr>
        <p:spPr>
          <a:xfrm>
            <a:off x="4608161" y="1688926"/>
            <a:ext cx="1126212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085BE24-13DB-18F9-FEFE-E49898CC3C9B}"/>
              </a:ext>
            </a:extLst>
          </p:cNvPr>
          <p:cNvSpPr/>
          <p:nvPr/>
        </p:nvSpPr>
        <p:spPr>
          <a:xfrm>
            <a:off x="5832527" y="1673428"/>
            <a:ext cx="1126212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5A6A0B2-4565-ED1B-171D-CD2DC3C08FD1}"/>
              </a:ext>
            </a:extLst>
          </p:cNvPr>
          <p:cNvSpPr/>
          <p:nvPr/>
        </p:nvSpPr>
        <p:spPr>
          <a:xfrm>
            <a:off x="6855415" y="1673428"/>
            <a:ext cx="1126212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4299757-A9D2-DD4B-527A-EA4220BE765B}"/>
              </a:ext>
            </a:extLst>
          </p:cNvPr>
          <p:cNvSpPr/>
          <p:nvPr/>
        </p:nvSpPr>
        <p:spPr>
          <a:xfrm>
            <a:off x="8048784" y="1704425"/>
            <a:ext cx="1126212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707F578-4C42-52A5-820F-748F3A7B044D}"/>
              </a:ext>
            </a:extLst>
          </p:cNvPr>
          <p:cNvSpPr/>
          <p:nvPr/>
        </p:nvSpPr>
        <p:spPr>
          <a:xfrm>
            <a:off x="4670153" y="4091164"/>
            <a:ext cx="1126212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2E9455F-4832-9E71-F64C-D64A0AE9E1D4}"/>
              </a:ext>
            </a:extLst>
          </p:cNvPr>
          <p:cNvSpPr/>
          <p:nvPr/>
        </p:nvSpPr>
        <p:spPr>
          <a:xfrm>
            <a:off x="5987509" y="4168655"/>
            <a:ext cx="1126212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39982BB9-1E34-F9D9-83DA-D6E6590016F1}"/>
              </a:ext>
            </a:extLst>
          </p:cNvPr>
          <p:cNvSpPr/>
          <p:nvPr/>
        </p:nvSpPr>
        <p:spPr>
          <a:xfrm>
            <a:off x="7196377" y="4168655"/>
            <a:ext cx="1126212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A6EEECE9-328A-4B60-AFFD-883C2C3D869D}"/>
              </a:ext>
            </a:extLst>
          </p:cNvPr>
          <p:cNvSpPr/>
          <p:nvPr/>
        </p:nvSpPr>
        <p:spPr>
          <a:xfrm>
            <a:off x="8436241" y="4199651"/>
            <a:ext cx="1126212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7173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DD38DBA-B3A1-5663-658D-CE986CA668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491" y="325478"/>
            <a:ext cx="7772400" cy="78263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507E95D-43AE-D431-D5EA-1A0CDD62A1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91" y="1425159"/>
            <a:ext cx="11290327" cy="3549797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C16EDA96-F78E-AA86-DC94-5D1EE44AE791}"/>
              </a:ext>
            </a:extLst>
          </p:cNvPr>
          <p:cNvSpPr/>
          <p:nvPr/>
        </p:nvSpPr>
        <p:spPr>
          <a:xfrm>
            <a:off x="2670872" y="1378664"/>
            <a:ext cx="1126212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513FACD-3F39-33FB-FAC6-3033F19D5972}"/>
              </a:ext>
            </a:extLst>
          </p:cNvPr>
          <p:cNvSpPr/>
          <p:nvPr/>
        </p:nvSpPr>
        <p:spPr>
          <a:xfrm>
            <a:off x="3709258" y="1440657"/>
            <a:ext cx="1126212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6286A86F-7B75-1BDF-B562-C6E21AAB43A7}"/>
              </a:ext>
            </a:extLst>
          </p:cNvPr>
          <p:cNvSpPr/>
          <p:nvPr/>
        </p:nvSpPr>
        <p:spPr>
          <a:xfrm>
            <a:off x="4825136" y="1471654"/>
            <a:ext cx="1126212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22714C7-E7F4-7CCE-0181-D3B8E8A19330}"/>
              </a:ext>
            </a:extLst>
          </p:cNvPr>
          <p:cNvSpPr/>
          <p:nvPr/>
        </p:nvSpPr>
        <p:spPr>
          <a:xfrm>
            <a:off x="5910018" y="1518149"/>
            <a:ext cx="1126212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57C071A8-7198-6C09-055D-6B88C0FE784B}"/>
              </a:ext>
            </a:extLst>
          </p:cNvPr>
          <p:cNvSpPr/>
          <p:nvPr/>
        </p:nvSpPr>
        <p:spPr>
          <a:xfrm>
            <a:off x="6932907" y="1533647"/>
            <a:ext cx="1126212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E12A59C3-8622-4DC8-7F87-4311E6EF469C}"/>
              </a:ext>
            </a:extLst>
          </p:cNvPr>
          <p:cNvSpPr/>
          <p:nvPr/>
        </p:nvSpPr>
        <p:spPr>
          <a:xfrm>
            <a:off x="3895238" y="3548427"/>
            <a:ext cx="2583053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D21765A6-8F06-43E7-3DE9-BF2709851C90}"/>
              </a:ext>
            </a:extLst>
          </p:cNvPr>
          <p:cNvSpPr/>
          <p:nvPr/>
        </p:nvSpPr>
        <p:spPr>
          <a:xfrm>
            <a:off x="6591943" y="3734407"/>
            <a:ext cx="2583053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EA7F1B37-BF68-7777-8BC5-C3F07B71C9AA}"/>
              </a:ext>
            </a:extLst>
          </p:cNvPr>
          <p:cNvSpPr/>
          <p:nvPr/>
        </p:nvSpPr>
        <p:spPr>
          <a:xfrm>
            <a:off x="9149163" y="3780902"/>
            <a:ext cx="2583053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8432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6733F4F7-7EA3-0A2B-A4B9-F541C3B50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966" y="1254678"/>
            <a:ext cx="7772400" cy="75303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8662A0D-39DA-B117-76DA-ADE0A036CB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8709" y="2308531"/>
            <a:ext cx="2184400" cy="15113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B34DDB2-775A-A4DF-48F1-76A904206C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7750" y="2206931"/>
            <a:ext cx="2108200" cy="16129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3B361582-6191-7175-DF53-74C6F91951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6770" y="2245031"/>
            <a:ext cx="2082800" cy="15748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4F81D98-CE98-8697-D299-28682F8425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3366" y="4316494"/>
            <a:ext cx="3594100" cy="15494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7CC3E238-AB3A-9FAF-F331-5EA903286B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7750" y="4278394"/>
            <a:ext cx="2476500" cy="15875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C4A50ABB-9636-A061-5143-4A25D0E7FF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76770" y="4202194"/>
            <a:ext cx="2057400" cy="166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15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C3BFEDD-6EBD-A5FA-A7E6-0948335420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997" y="712237"/>
            <a:ext cx="7772400" cy="75303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59B97F43-F400-5D75-5884-78E04B912C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4997" y="1870775"/>
            <a:ext cx="6629400" cy="3581400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AB9966F-CADC-EE30-F393-1E6A054374BD}"/>
              </a:ext>
            </a:extLst>
          </p:cNvPr>
          <p:cNvSpPr/>
          <p:nvPr/>
        </p:nvSpPr>
        <p:spPr>
          <a:xfrm>
            <a:off x="3879739" y="2064761"/>
            <a:ext cx="1451678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95D6402-88F6-D67D-EA64-C3A23FEB9E07}"/>
              </a:ext>
            </a:extLst>
          </p:cNvPr>
          <p:cNvSpPr/>
          <p:nvPr/>
        </p:nvSpPr>
        <p:spPr>
          <a:xfrm>
            <a:off x="5336580" y="2142252"/>
            <a:ext cx="1451678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7C1744C-A841-6017-F324-120BF8BEDC55}"/>
              </a:ext>
            </a:extLst>
          </p:cNvPr>
          <p:cNvSpPr/>
          <p:nvPr/>
        </p:nvSpPr>
        <p:spPr>
          <a:xfrm>
            <a:off x="6777923" y="2095757"/>
            <a:ext cx="1451678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DD85337-91A3-8BE3-382D-927949989BF6}"/>
              </a:ext>
            </a:extLst>
          </p:cNvPr>
          <p:cNvSpPr/>
          <p:nvPr/>
        </p:nvSpPr>
        <p:spPr>
          <a:xfrm>
            <a:off x="3740255" y="3862564"/>
            <a:ext cx="1095216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15AFA43-B7F3-EC9B-5B00-83ECF9374918}"/>
              </a:ext>
            </a:extLst>
          </p:cNvPr>
          <p:cNvSpPr/>
          <p:nvPr/>
        </p:nvSpPr>
        <p:spPr>
          <a:xfrm>
            <a:off x="4902628" y="3924557"/>
            <a:ext cx="1095216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0A676B9-ECA6-71CD-1C81-707201062566}"/>
              </a:ext>
            </a:extLst>
          </p:cNvPr>
          <p:cNvSpPr/>
          <p:nvPr/>
        </p:nvSpPr>
        <p:spPr>
          <a:xfrm>
            <a:off x="5972011" y="3955553"/>
            <a:ext cx="1095216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E3BEB939-6351-F98A-EA32-FC9A5673B30F}"/>
              </a:ext>
            </a:extLst>
          </p:cNvPr>
          <p:cNvSpPr/>
          <p:nvPr/>
        </p:nvSpPr>
        <p:spPr>
          <a:xfrm>
            <a:off x="7056892" y="4017546"/>
            <a:ext cx="1095216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1060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410F54A-CFDD-2C66-DF8C-49BF04638E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295" y="1750958"/>
            <a:ext cx="11317410" cy="3764552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DA0BFB64-10B3-1939-4602-77ACB0491C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997" y="674123"/>
            <a:ext cx="7772400" cy="753035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A958C442-EA2B-4BEB-D956-E1FF1618F41E}"/>
              </a:ext>
            </a:extLst>
          </p:cNvPr>
          <p:cNvSpPr/>
          <p:nvPr/>
        </p:nvSpPr>
        <p:spPr>
          <a:xfrm>
            <a:off x="2660543" y="1832286"/>
            <a:ext cx="875138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DD43A8E5-F4FF-0AA8-BE84-4859BCF1CB32}"/>
              </a:ext>
            </a:extLst>
          </p:cNvPr>
          <p:cNvSpPr/>
          <p:nvPr/>
        </p:nvSpPr>
        <p:spPr>
          <a:xfrm>
            <a:off x="3595263" y="1852606"/>
            <a:ext cx="875138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D18AF48B-429C-1CAA-89A8-9A982FFEF7E7}"/>
              </a:ext>
            </a:extLst>
          </p:cNvPr>
          <p:cNvSpPr/>
          <p:nvPr/>
        </p:nvSpPr>
        <p:spPr>
          <a:xfrm>
            <a:off x="4570623" y="1852606"/>
            <a:ext cx="875138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AF9A57ED-336F-A0A8-014C-7EFEB3403254}"/>
              </a:ext>
            </a:extLst>
          </p:cNvPr>
          <p:cNvSpPr/>
          <p:nvPr/>
        </p:nvSpPr>
        <p:spPr>
          <a:xfrm>
            <a:off x="5464703" y="1852606"/>
            <a:ext cx="875138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EFC18852-B3AD-01B5-2D2B-5E39318864A0}"/>
              </a:ext>
            </a:extLst>
          </p:cNvPr>
          <p:cNvSpPr/>
          <p:nvPr/>
        </p:nvSpPr>
        <p:spPr>
          <a:xfrm>
            <a:off x="6419743" y="1872926"/>
            <a:ext cx="875138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0E5509AE-FCA6-0AF5-31B7-4658C23D0CEC}"/>
              </a:ext>
            </a:extLst>
          </p:cNvPr>
          <p:cNvSpPr/>
          <p:nvPr/>
        </p:nvSpPr>
        <p:spPr>
          <a:xfrm>
            <a:off x="4245502" y="3843966"/>
            <a:ext cx="1606657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26B1F820-22E6-5D83-4DE3-3D1E1D7F19CE}"/>
              </a:ext>
            </a:extLst>
          </p:cNvPr>
          <p:cNvSpPr/>
          <p:nvPr/>
        </p:nvSpPr>
        <p:spPr>
          <a:xfrm>
            <a:off x="5891424" y="3863763"/>
            <a:ext cx="1891136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E61DB611-0D17-0AE9-1165-BBC098B0C104}"/>
              </a:ext>
            </a:extLst>
          </p:cNvPr>
          <p:cNvSpPr/>
          <p:nvPr/>
        </p:nvSpPr>
        <p:spPr>
          <a:xfrm>
            <a:off x="7857864" y="3927636"/>
            <a:ext cx="1891136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F6BE4476-3606-B805-B43B-90B9388BC5DF}"/>
              </a:ext>
            </a:extLst>
          </p:cNvPr>
          <p:cNvSpPr/>
          <p:nvPr/>
        </p:nvSpPr>
        <p:spPr>
          <a:xfrm>
            <a:off x="9767944" y="3927636"/>
            <a:ext cx="1891136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5251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4E37468-48B9-F1B2-CE10-040D215DED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997" y="712237"/>
            <a:ext cx="7772400" cy="75303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9BEF5B1-347F-0C38-9B6B-8368566D85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5367" y="1967618"/>
            <a:ext cx="7772400" cy="3511700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8FEF7DE-8D99-E106-88B7-8401936B6606}"/>
              </a:ext>
            </a:extLst>
          </p:cNvPr>
          <p:cNvSpPr/>
          <p:nvPr/>
        </p:nvSpPr>
        <p:spPr>
          <a:xfrm>
            <a:off x="4065719" y="2126754"/>
            <a:ext cx="1358688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5BC47EA-1799-0826-FF4D-D9F2C905D6AE}"/>
              </a:ext>
            </a:extLst>
          </p:cNvPr>
          <p:cNvSpPr/>
          <p:nvPr/>
        </p:nvSpPr>
        <p:spPr>
          <a:xfrm>
            <a:off x="5424407" y="2126754"/>
            <a:ext cx="1208868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41DD8052-B8E7-3D51-1A26-457E30CC2F48}"/>
              </a:ext>
            </a:extLst>
          </p:cNvPr>
          <p:cNvSpPr/>
          <p:nvPr/>
        </p:nvSpPr>
        <p:spPr>
          <a:xfrm>
            <a:off x="6679770" y="2188747"/>
            <a:ext cx="1208868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02E345A-02F5-1CC5-4C8C-D14507AE08E4}"/>
              </a:ext>
            </a:extLst>
          </p:cNvPr>
          <p:cNvSpPr/>
          <p:nvPr/>
        </p:nvSpPr>
        <p:spPr>
          <a:xfrm>
            <a:off x="7981628" y="2204245"/>
            <a:ext cx="1208868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10F08C99-3218-35C2-3A12-EA1D4083A2BA}"/>
              </a:ext>
            </a:extLst>
          </p:cNvPr>
          <p:cNvSpPr/>
          <p:nvPr/>
        </p:nvSpPr>
        <p:spPr>
          <a:xfrm>
            <a:off x="3642102" y="4234523"/>
            <a:ext cx="743918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49EFF85-6B30-7A3C-8738-9F45DFBE5692}"/>
              </a:ext>
            </a:extLst>
          </p:cNvPr>
          <p:cNvSpPr/>
          <p:nvPr/>
        </p:nvSpPr>
        <p:spPr>
          <a:xfrm>
            <a:off x="4525506" y="4234523"/>
            <a:ext cx="743918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4569365F-6048-BD24-2D41-A19DD8D405F1}"/>
              </a:ext>
            </a:extLst>
          </p:cNvPr>
          <p:cNvSpPr/>
          <p:nvPr/>
        </p:nvSpPr>
        <p:spPr>
          <a:xfrm>
            <a:off x="5315920" y="4265519"/>
            <a:ext cx="743918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B08E75CB-5B0F-CFEF-5F6A-4BBF6FB35D73}"/>
              </a:ext>
            </a:extLst>
          </p:cNvPr>
          <p:cNvSpPr/>
          <p:nvPr/>
        </p:nvSpPr>
        <p:spPr>
          <a:xfrm>
            <a:off x="6152829" y="4358509"/>
            <a:ext cx="743918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7332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0770502-1A35-4939-7D6D-D742FA7740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866310"/>
            <a:ext cx="10905066" cy="5125379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4C4EE73-6954-A000-7B7D-FBA7B4C07EC4}"/>
              </a:ext>
            </a:extLst>
          </p:cNvPr>
          <p:cNvSpPr/>
          <p:nvPr/>
        </p:nvSpPr>
        <p:spPr>
          <a:xfrm>
            <a:off x="3337299" y="2355057"/>
            <a:ext cx="986728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D6596AE-6A7D-4962-549A-5CE2966F9C46}"/>
              </a:ext>
            </a:extLst>
          </p:cNvPr>
          <p:cNvSpPr/>
          <p:nvPr/>
        </p:nvSpPr>
        <p:spPr>
          <a:xfrm>
            <a:off x="4437679" y="2401552"/>
            <a:ext cx="986728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EE423F1-1E2A-7F5D-24FE-23676B65BD94}"/>
              </a:ext>
            </a:extLst>
          </p:cNvPr>
          <p:cNvSpPr/>
          <p:nvPr/>
        </p:nvSpPr>
        <p:spPr>
          <a:xfrm>
            <a:off x="5445069" y="2386054"/>
            <a:ext cx="986728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47A0F7D-0073-6BF5-CD55-0F3206C0E9CA}"/>
              </a:ext>
            </a:extLst>
          </p:cNvPr>
          <p:cNvSpPr/>
          <p:nvPr/>
        </p:nvSpPr>
        <p:spPr>
          <a:xfrm>
            <a:off x="6545449" y="2448048"/>
            <a:ext cx="2242090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817915E-4466-8B83-264E-268A556DF4A8}"/>
              </a:ext>
            </a:extLst>
          </p:cNvPr>
          <p:cNvSpPr/>
          <p:nvPr/>
        </p:nvSpPr>
        <p:spPr>
          <a:xfrm>
            <a:off x="3523278" y="4121864"/>
            <a:ext cx="1637658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991AC2F-455D-15FA-DC86-D19AA960CBC4}"/>
              </a:ext>
            </a:extLst>
          </p:cNvPr>
          <p:cNvSpPr/>
          <p:nvPr/>
        </p:nvSpPr>
        <p:spPr>
          <a:xfrm>
            <a:off x="5290085" y="4292345"/>
            <a:ext cx="1637658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32F28B87-8AE2-BCAC-A8B5-B35CDCEA0E22}"/>
              </a:ext>
            </a:extLst>
          </p:cNvPr>
          <p:cNvSpPr/>
          <p:nvPr/>
        </p:nvSpPr>
        <p:spPr>
          <a:xfrm>
            <a:off x="6808919" y="4261348"/>
            <a:ext cx="1637658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3F07002-EAB2-451B-E09B-8EF6A1395BE8}"/>
              </a:ext>
            </a:extLst>
          </p:cNvPr>
          <p:cNvSpPr/>
          <p:nvPr/>
        </p:nvSpPr>
        <p:spPr>
          <a:xfrm>
            <a:off x="8575725" y="4276846"/>
            <a:ext cx="2862023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4961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8C92D927-13E2-F258-C9EF-B50E1AE1A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1380" y="1131660"/>
            <a:ext cx="9754892" cy="499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5262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2F86D18-07F8-E7CF-CFFC-293D1FDA9A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525909"/>
            <a:ext cx="10905066" cy="4907279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EC4B2FE-DD22-125C-CD20-FCBE946FAA00}"/>
              </a:ext>
            </a:extLst>
          </p:cNvPr>
          <p:cNvSpPr/>
          <p:nvPr/>
        </p:nvSpPr>
        <p:spPr>
          <a:xfrm>
            <a:off x="3166817" y="1832286"/>
            <a:ext cx="878241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ECF0FCA-A6D1-4B8C-F94F-F6F76B42F23B}"/>
              </a:ext>
            </a:extLst>
          </p:cNvPr>
          <p:cNvSpPr/>
          <p:nvPr/>
        </p:nvSpPr>
        <p:spPr>
          <a:xfrm>
            <a:off x="4143210" y="1940774"/>
            <a:ext cx="878241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5FB1960A-C58C-E956-6C42-2CBF5A1A9980}"/>
              </a:ext>
            </a:extLst>
          </p:cNvPr>
          <p:cNvSpPr/>
          <p:nvPr/>
        </p:nvSpPr>
        <p:spPr>
          <a:xfrm>
            <a:off x="5073108" y="1940774"/>
            <a:ext cx="878241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50F3180-9D65-F62B-2632-646D9708E13D}"/>
              </a:ext>
            </a:extLst>
          </p:cNvPr>
          <p:cNvSpPr/>
          <p:nvPr/>
        </p:nvSpPr>
        <p:spPr>
          <a:xfrm>
            <a:off x="6003007" y="1925275"/>
            <a:ext cx="2381576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8B02DA3-42AB-AA81-1D36-09A9F26A4218}"/>
              </a:ext>
            </a:extLst>
          </p:cNvPr>
          <p:cNvSpPr/>
          <p:nvPr/>
        </p:nvSpPr>
        <p:spPr>
          <a:xfrm>
            <a:off x="3430288" y="3707581"/>
            <a:ext cx="1839136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B681489E-7E5A-E6F3-FD47-61D2830357E0}"/>
              </a:ext>
            </a:extLst>
          </p:cNvPr>
          <p:cNvSpPr/>
          <p:nvPr/>
        </p:nvSpPr>
        <p:spPr>
          <a:xfrm>
            <a:off x="5212593" y="3800571"/>
            <a:ext cx="1560166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0F4B46BF-F911-09B7-F44C-B315E3B4A085}"/>
              </a:ext>
            </a:extLst>
          </p:cNvPr>
          <p:cNvSpPr/>
          <p:nvPr/>
        </p:nvSpPr>
        <p:spPr>
          <a:xfrm>
            <a:off x="6855413" y="3924557"/>
            <a:ext cx="1560166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B6BCD76-9B55-382F-45AB-41C6A20C1826}"/>
              </a:ext>
            </a:extLst>
          </p:cNvPr>
          <p:cNvSpPr/>
          <p:nvPr/>
        </p:nvSpPr>
        <p:spPr>
          <a:xfrm>
            <a:off x="8420742" y="3893560"/>
            <a:ext cx="3060628" cy="159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5464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11CC485-9649-0CD1-7C35-68DCC59B28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458" y="1157744"/>
            <a:ext cx="6451600" cy="9779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F0FA3C7-1FA4-4480-A4CA-4BB580649F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447" y="2448409"/>
            <a:ext cx="3390900" cy="15494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7676993-4457-3F7E-0299-E5E6C36508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2050" y="2473809"/>
            <a:ext cx="2247900" cy="15240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1AC773D-CF20-B15D-A75A-20DC032BFD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9078" y="2448409"/>
            <a:ext cx="1993900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8004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93FDD00-AC3C-2C48-438A-763A5CF1E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283" y="268745"/>
            <a:ext cx="6477000" cy="9271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E0C3FD1-4612-D5B0-DA0D-B9A8FDDE8E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891" y="1389035"/>
            <a:ext cx="3302000" cy="16002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47B465CD-4A28-B03F-06C4-99DC848B51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6414" y="1813195"/>
            <a:ext cx="5080000" cy="5969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FFBBB69-2365-1DF8-EBF5-26EC596DB3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9800" y="3140551"/>
            <a:ext cx="7772400" cy="57689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7770B72-D8B9-AA11-83DA-173C3B6643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11621" y="3996518"/>
            <a:ext cx="3695700" cy="12827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99E569A-70FD-F56B-102B-F84EBFA2E5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1621" y="5662155"/>
            <a:ext cx="1816100" cy="5461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EF8BF0BD-E39C-3CFD-9B57-A3643A0339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53988" y="5497055"/>
            <a:ext cx="261620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049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0D1BA54-54BC-3350-1295-C25815DEEE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283" y="268745"/>
            <a:ext cx="6477000" cy="9271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F7429A5-D022-FF8B-D4D3-D6845F04CF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6472" y="1489129"/>
            <a:ext cx="2120900" cy="1524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FE7C58A-B5D7-B0C2-014F-FD210709BD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5200" y="1899835"/>
            <a:ext cx="5181600" cy="6096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D2EFD04-5FD1-CBCD-3D2C-E7C9F9BC8D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1827" y="3213425"/>
            <a:ext cx="7772400" cy="63083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2959920-B767-47CF-392A-CF1335993C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8724" y="4094927"/>
            <a:ext cx="2628900" cy="12573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09AC78A-67AC-DD42-BC70-985A95627E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05200" y="5395455"/>
            <a:ext cx="2959100" cy="11938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F7A1BD6-DDB7-62B9-1386-765267F477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18572" y="5342005"/>
            <a:ext cx="34671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28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FC4D054-AE2D-49B9-6CA3-04DB16F86C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283" y="268745"/>
            <a:ext cx="6477000" cy="9271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92B8EC8-396C-A32E-8062-85CBFA2FCD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1661" y="1644112"/>
            <a:ext cx="2082800" cy="1524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441032D9-4163-1A41-A4A5-932D1B4632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5017" y="2075912"/>
            <a:ext cx="4572000" cy="6604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ADAF1D7-F3AE-CD0F-FD0A-CA67DA0A75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5017" y="3651250"/>
            <a:ext cx="1231900" cy="5334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BFCC5E2-257C-751E-5329-EEE2E0C7C8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3500" y="4890792"/>
            <a:ext cx="1905000" cy="88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791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859470CC-9064-2592-36FF-CED6B5923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268" y="1667144"/>
            <a:ext cx="6350000" cy="8890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ADA4501-7C75-218F-932B-AB598C8B01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114" y="2949475"/>
            <a:ext cx="3276600" cy="15240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2B2ADD4-CE08-0517-6BD9-BFCE0B651E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4229" y="2949475"/>
            <a:ext cx="2095500" cy="14732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5C2AAE9-D5FB-75AF-5EAD-353FFAB758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1244" y="2885975"/>
            <a:ext cx="2006600" cy="153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2600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505817B-224E-27F7-5F4C-E99AD48C27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787" y="318791"/>
            <a:ext cx="6350000" cy="8890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0DD0D4B-B622-4DCA-0F95-019C5C2297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710" y="1402489"/>
            <a:ext cx="3327400" cy="15113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30C6527-1A05-1508-DE28-E0A9B00EEA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6508" y="1788547"/>
            <a:ext cx="4533900" cy="5842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2AAF631-6B2D-E210-BA8A-95C60AEE4D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5712" y="2857157"/>
            <a:ext cx="7772400" cy="57184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733319F-932F-F72F-2467-96216AC5FD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6929" y="3780338"/>
            <a:ext cx="3238500" cy="11430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C172D77-F7A4-1624-F501-4D0BCF92C2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96939" y="4078788"/>
            <a:ext cx="1371600" cy="5461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788A361F-F5AF-47E6-3AF2-C92BE519EE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05150" y="5417734"/>
            <a:ext cx="2082800" cy="88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390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D5553B3-FADF-A628-CCE0-7BEB27512E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787" y="318791"/>
            <a:ext cx="6350000" cy="8890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A7D3D1D-A7B9-8172-F26A-C5EE4E36B4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4287" y="1430688"/>
            <a:ext cx="2222500" cy="14859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DAE2AEC-06A4-C85D-B6F0-E5B151D9DF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3978" y="1785749"/>
            <a:ext cx="5207000" cy="5588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D8D2A50-7A2C-6933-43D0-0B17EC5061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5313" y="2792044"/>
            <a:ext cx="7772400" cy="60983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855BD56-8BBD-E92C-6C4E-722233577A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3978" y="3766931"/>
            <a:ext cx="2616200" cy="12192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DB63199-6740-875F-68B0-F05380B75E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3978" y="5308564"/>
            <a:ext cx="2921000" cy="6858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94EFAA9-43EA-1F73-03FF-D34A157594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55445" y="5206964"/>
            <a:ext cx="3289300" cy="88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299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812FE46-2599-3D8E-959F-DBF065C77D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787" y="318791"/>
            <a:ext cx="6350000" cy="8890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3461CC5-C6BA-7910-24E6-D406A3B7A7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9926" y="1437038"/>
            <a:ext cx="2032000" cy="14732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5FC0924-FF00-ADEA-2CEE-9C475AA273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5761" y="1887888"/>
            <a:ext cx="3784600" cy="5715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E853839-1D48-6421-E7A5-7BB53AD9E9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5761" y="2910238"/>
            <a:ext cx="1816100" cy="5207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ECC9999-7630-51B8-4070-48B2AB3368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7422" y="3808171"/>
            <a:ext cx="1181100" cy="6985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8DACB52-2CE9-125E-B64C-25BE96930B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0361" y="3545346"/>
            <a:ext cx="1930400" cy="9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596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40DED-40FF-C1A9-83E4-BB4FA112A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9ED472C-CEBD-80DD-31E1-F703D40B56C7}"/>
              </a:ext>
            </a:extLst>
          </p:cNvPr>
          <p:cNvSpPr txBox="1"/>
          <p:nvPr/>
        </p:nvSpPr>
        <p:spPr>
          <a:xfrm>
            <a:off x="3669666" y="156176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E67200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09BB342-52C4-6EBE-D981-A77CD04F2167}"/>
              </a:ext>
            </a:extLst>
          </p:cNvPr>
          <p:cNvSpPr txBox="1"/>
          <p:nvPr/>
        </p:nvSpPr>
        <p:spPr>
          <a:xfrm>
            <a:off x="2986268" y="2828091"/>
            <a:ext cx="71259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和の記号シグマに慣れる。</a:t>
            </a:r>
          </a:p>
        </p:txBody>
      </p:sp>
    </p:spTree>
    <p:extLst>
      <p:ext uri="{BB962C8B-B14F-4D97-AF65-F5344CB8AC3E}">
        <p14:creationId xmlns:p14="http://schemas.microsoft.com/office/powerpoint/2010/main" val="42480468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302DF-B23F-3490-334E-1CDFC743A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4E1BE45-0D85-718D-51BE-FE6CF43F388E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12CEE0D-A638-70EF-23CE-861BD0C4B837}"/>
              </a:ext>
            </a:extLst>
          </p:cNvPr>
          <p:cNvSpPr txBox="1"/>
          <p:nvPr/>
        </p:nvSpPr>
        <p:spPr>
          <a:xfrm>
            <a:off x="344556" y="238540"/>
            <a:ext cx="47949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B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9ED2604-907B-4489-5DB0-1791D7786866}"/>
              </a:ext>
            </a:extLst>
          </p:cNvPr>
          <p:cNvSpPr txBox="1"/>
          <p:nvPr/>
        </p:nvSpPr>
        <p:spPr>
          <a:xfrm>
            <a:off x="344556" y="1346103"/>
            <a:ext cx="710963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数列「和の記号</a:t>
            </a:r>
            <a:r>
              <a:rPr lang="en-US" altLang="ja-JP" sz="6000" b="1" dirty="0" err="1">
                <a:solidFill>
                  <a:schemeClr val="bg1"/>
                </a:solidFill>
              </a:rPr>
              <a:t>Σ</a:t>
            </a:r>
            <a:r>
              <a:rPr lang="ja-JP" altLang="en-US" sz="6000" b="1">
                <a:solidFill>
                  <a:schemeClr val="bg1"/>
                </a:solidFill>
              </a:rPr>
              <a:t>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C5DF8C49-92FC-B75F-E965-19DE3BD14A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164" y="3037529"/>
            <a:ext cx="6426200" cy="8636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0BAF3422-9FB4-70C7-783E-EA445FAAF2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4175" y="4407493"/>
            <a:ext cx="2235200" cy="14224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256C848B-3419-63EB-77D9-33D0852912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1364" y="4242393"/>
            <a:ext cx="2159000" cy="158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1376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2121</TotalTime>
  <Words>65</Words>
  <Application>Microsoft Macintosh PowerPoint</Application>
  <PresentationFormat>ワイド画面</PresentationFormat>
  <Paragraphs>14</Paragraphs>
  <Slides>23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23</vt:i4>
      </vt:variant>
    </vt:vector>
  </HeadingPairs>
  <TitlesOfParts>
    <vt:vector size="28" baseType="lpstr">
      <vt:lpstr>游ゴシック</vt:lpstr>
      <vt:lpstr>游ゴシック Light</vt:lpstr>
      <vt:lpstr>Yu Mincho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44</cp:revision>
  <dcterms:created xsi:type="dcterms:W3CDTF">2024-12-21T06:28:55Z</dcterms:created>
  <dcterms:modified xsi:type="dcterms:W3CDTF">2025-04-16T12:05:10Z</dcterms:modified>
</cp:coreProperties>
</file>