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8" r:id="rId2"/>
    <p:sldId id="271" r:id="rId3"/>
    <p:sldId id="335" r:id="rId4"/>
    <p:sldId id="334" r:id="rId5"/>
    <p:sldId id="333" r:id="rId6"/>
    <p:sldId id="338" r:id="rId7"/>
    <p:sldId id="337" r:id="rId8"/>
    <p:sldId id="336" r:id="rId9"/>
    <p:sldId id="344" r:id="rId10"/>
    <p:sldId id="343" r:id="rId11"/>
    <p:sldId id="342" r:id="rId12"/>
    <p:sldId id="341" r:id="rId13"/>
    <p:sldId id="340" r:id="rId14"/>
    <p:sldId id="339" r:id="rId15"/>
    <p:sldId id="347" r:id="rId16"/>
    <p:sldId id="346" r:id="rId17"/>
    <p:sldId id="345" r:id="rId18"/>
    <p:sldId id="317" r:id="rId19"/>
    <p:sldId id="318" r:id="rId20"/>
    <p:sldId id="319" r:id="rId21"/>
    <p:sldId id="321" r:id="rId22"/>
    <p:sldId id="320" r:id="rId23"/>
    <p:sldId id="316" r:id="rId24"/>
    <p:sldId id="324" r:id="rId25"/>
    <p:sldId id="350" r:id="rId26"/>
    <p:sldId id="325" r:id="rId27"/>
    <p:sldId id="329" r:id="rId28"/>
    <p:sldId id="327" r:id="rId29"/>
    <p:sldId id="328" r:id="rId30"/>
    <p:sldId id="323" r:id="rId31"/>
    <p:sldId id="331" r:id="rId32"/>
    <p:sldId id="330" r:id="rId3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009A71"/>
    <a:srgbClr val="D8117E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78723"/>
  </p:normalViewPr>
  <p:slideViewPr>
    <p:cSldViewPr snapToGrid="0">
      <p:cViewPr varScale="1">
        <p:scale>
          <a:sx n="93" d="100"/>
          <a:sy n="93" d="100"/>
        </p:scale>
        <p:origin x="21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9C012-DE8D-1F83-4E9A-7286AC69D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160D758-5C44-1106-0A3B-1A270D0DAD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5B0D29D-D86A-92E6-AB38-BA0259C3A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180D9E-9D8C-397E-1223-CF9AD25530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4114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数列「借金とローン返済」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74592AB-B58D-CC29-E135-F47E40ED8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3429000"/>
            <a:ext cx="11571282" cy="228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208262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1662613" y="3429000"/>
            <a:ext cx="8866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ローン返済にみる等比数列の和</a:t>
            </a:r>
            <a:endParaRPr kumimoji="1" lang="ja-JP" altLang="en-US" sz="4400"/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 descr="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56CB35B-634F-DE00-37CE-0F8074FC95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718FAB2-B606-245D-8255-DD4B49424D15}"/>
              </a:ext>
            </a:extLst>
          </p:cNvPr>
          <p:cNvSpPr txBox="1"/>
          <p:nvPr/>
        </p:nvSpPr>
        <p:spPr>
          <a:xfrm>
            <a:off x="3438862" y="36307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複利での借金の増え方</a:t>
            </a:r>
          </a:p>
        </p:txBody>
      </p:sp>
    </p:spTree>
    <p:extLst>
      <p:ext uri="{BB962C8B-B14F-4D97-AF65-F5344CB8AC3E}">
        <p14:creationId xmlns:p14="http://schemas.microsoft.com/office/powerpoint/2010/main" val="503058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 descr="グラフ, ヒスト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D64FFE1-1870-4408-336D-5AFF3F61D0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9B4E98-665C-D6B2-1059-DF4650723A42}"/>
              </a:ext>
            </a:extLst>
          </p:cNvPr>
          <p:cNvSpPr txBox="1"/>
          <p:nvPr/>
        </p:nvSpPr>
        <p:spPr>
          <a:xfrm>
            <a:off x="3438862" y="36307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複利での借金の増え方</a:t>
            </a:r>
          </a:p>
        </p:txBody>
      </p:sp>
    </p:spTree>
    <p:extLst>
      <p:ext uri="{BB962C8B-B14F-4D97-AF65-F5344CB8AC3E}">
        <p14:creationId xmlns:p14="http://schemas.microsoft.com/office/powerpoint/2010/main" val="3464503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 descr="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3F38D80-B0D0-C58B-BDC5-7B118528D8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0CBC020-4D44-C530-B0FA-B5BFA64AA208}"/>
              </a:ext>
            </a:extLst>
          </p:cNvPr>
          <p:cNvSpPr txBox="1"/>
          <p:nvPr/>
        </p:nvSpPr>
        <p:spPr>
          <a:xfrm>
            <a:off x="3438862" y="36307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複利での借金の増え方</a:t>
            </a:r>
          </a:p>
        </p:txBody>
      </p:sp>
    </p:spTree>
    <p:extLst>
      <p:ext uri="{BB962C8B-B14F-4D97-AF65-F5344CB8AC3E}">
        <p14:creationId xmlns:p14="http://schemas.microsoft.com/office/powerpoint/2010/main" val="2512243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 descr="グラフ, ヒスト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87DE105-98CF-5695-179F-9C0203A008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3C477AF-B062-E4C4-B1C0-6293387B4D0B}"/>
              </a:ext>
            </a:extLst>
          </p:cNvPr>
          <p:cNvSpPr txBox="1"/>
          <p:nvPr/>
        </p:nvSpPr>
        <p:spPr>
          <a:xfrm>
            <a:off x="3438862" y="36307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複利での借金の増え方</a:t>
            </a:r>
          </a:p>
        </p:txBody>
      </p:sp>
    </p:spTree>
    <p:extLst>
      <p:ext uri="{BB962C8B-B14F-4D97-AF65-F5344CB8AC3E}">
        <p14:creationId xmlns:p14="http://schemas.microsoft.com/office/powerpoint/2010/main" val="231529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 descr="グラフ, ヒストグラム, ウォーターフォール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5FCAE3A-740C-DF81-C1A3-022F961998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0D90E06-B50E-64D6-D24A-1F9D0AEF6860}"/>
              </a:ext>
            </a:extLst>
          </p:cNvPr>
          <p:cNvSpPr txBox="1"/>
          <p:nvPr/>
        </p:nvSpPr>
        <p:spPr>
          <a:xfrm>
            <a:off x="3438862" y="36307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複利での借金の増え方</a:t>
            </a:r>
          </a:p>
        </p:txBody>
      </p:sp>
    </p:spTree>
    <p:extLst>
      <p:ext uri="{BB962C8B-B14F-4D97-AF65-F5344CB8AC3E}">
        <p14:creationId xmlns:p14="http://schemas.microsoft.com/office/powerpoint/2010/main" val="2276192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 descr="グラフ, ヒスト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24E0191-A32D-3056-6E6D-141AC0F137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B571A2-40B1-94CC-D657-809B201EA61B}"/>
              </a:ext>
            </a:extLst>
          </p:cNvPr>
          <p:cNvSpPr txBox="1"/>
          <p:nvPr/>
        </p:nvSpPr>
        <p:spPr>
          <a:xfrm>
            <a:off x="3438862" y="36307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複利での借金の増え方</a:t>
            </a:r>
          </a:p>
        </p:txBody>
      </p:sp>
    </p:spTree>
    <p:extLst>
      <p:ext uri="{BB962C8B-B14F-4D97-AF65-F5344CB8AC3E}">
        <p14:creationId xmlns:p14="http://schemas.microsoft.com/office/powerpoint/2010/main" val="2952572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 descr="グラフ, ウォーターフォール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E9EC689-3AC1-E793-2F97-1127DD929C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647B198-F94F-56E0-78C1-66BBC38E6C0F}"/>
              </a:ext>
            </a:extLst>
          </p:cNvPr>
          <p:cNvSpPr txBox="1"/>
          <p:nvPr/>
        </p:nvSpPr>
        <p:spPr>
          <a:xfrm>
            <a:off x="3438862" y="36307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複利での借金の増え方</a:t>
            </a:r>
          </a:p>
        </p:txBody>
      </p:sp>
    </p:spTree>
    <p:extLst>
      <p:ext uri="{BB962C8B-B14F-4D97-AF65-F5344CB8AC3E}">
        <p14:creationId xmlns:p14="http://schemas.microsoft.com/office/powerpoint/2010/main" val="2801802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 descr="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AFD9DB1-D11C-8240-052D-3541DF52F9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108455B-55EB-4226-6D57-890E5798AFF8}"/>
              </a:ext>
            </a:extLst>
          </p:cNvPr>
          <p:cNvSpPr txBox="1"/>
          <p:nvPr/>
        </p:nvSpPr>
        <p:spPr>
          <a:xfrm>
            <a:off x="3438862" y="36307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複利での借金の増え方</a:t>
            </a:r>
          </a:p>
        </p:txBody>
      </p:sp>
    </p:spTree>
    <p:extLst>
      <p:ext uri="{BB962C8B-B14F-4D97-AF65-F5344CB8AC3E}">
        <p14:creationId xmlns:p14="http://schemas.microsoft.com/office/powerpoint/2010/main" val="1559185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 descr="グラフ, ウォーターフォール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1E5A06D-B178-6D31-7CCF-4FC32976C2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9A5D2CD-A86C-B97A-E4F6-A3D3FB4C9450}"/>
              </a:ext>
            </a:extLst>
          </p:cNvPr>
          <p:cNvSpPr txBox="1"/>
          <p:nvPr/>
        </p:nvSpPr>
        <p:spPr>
          <a:xfrm>
            <a:off x="3438862" y="36307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複利での借金の増え方</a:t>
            </a:r>
          </a:p>
        </p:txBody>
      </p:sp>
    </p:spTree>
    <p:extLst>
      <p:ext uri="{BB962C8B-B14F-4D97-AF65-F5344CB8AC3E}">
        <p14:creationId xmlns:p14="http://schemas.microsoft.com/office/powerpoint/2010/main" val="39189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 descr="グラフ, ウォーターフォール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18B5B49-1F14-1FC9-81C4-EC41A0C0CD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C997693-311E-5E4D-0099-A6BFD6D921BD}"/>
              </a:ext>
            </a:extLst>
          </p:cNvPr>
          <p:cNvSpPr txBox="1"/>
          <p:nvPr/>
        </p:nvSpPr>
        <p:spPr>
          <a:xfrm>
            <a:off x="3438862" y="36307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複利での借金の増え方</a:t>
            </a:r>
          </a:p>
        </p:txBody>
      </p:sp>
    </p:spTree>
    <p:extLst>
      <p:ext uri="{BB962C8B-B14F-4D97-AF65-F5344CB8AC3E}">
        <p14:creationId xmlns:p14="http://schemas.microsoft.com/office/powerpoint/2010/main" val="1046022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 descr="グラフ, ウォーターフォール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4174A8A-1AE6-15AB-9812-B350C3A729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D2AE88D-D2B1-DF3D-F83B-8BEC9A93FAE6}"/>
              </a:ext>
            </a:extLst>
          </p:cNvPr>
          <p:cNvSpPr txBox="1"/>
          <p:nvPr/>
        </p:nvSpPr>
        <p:spPr>
          <a:xfrm>
            <a:off x="3438862" y="36307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複利での借金の増え方</a:t>
            </a:r>
          </a:p>
        </p:txBody>
      </p:sp>
    </p:spTree>
    <p:extLst>
      <p:ext uri="{BB962C8B-B14F-4D97-AF65-F5344CB8AC3E}">
        <p14:creationId xmlns:p14="http://schemas.microsoft.com/office/powerpoint/2010/main" val="2215410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 descr="グラフ, ウォーターフォール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AE98C24-9886-78B4-5F91-3CAA9B8341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9DAC971-19E6-9B87-DD1A-6F11C62901F5}"/>
              </a:ext>
            </a:extLst>
          </p:cNvPr>
          <p:cNvSpPr txBox="1"/>
          <p:nvPr/>
        </p:nvSpPr>
        <p:spPr>
          <a:xfrm>
            <a:off x="3438862" y="36307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複利での借金の増え方</a:t>
            </a:r>
          </a:p>
        </p:txBody>
      </p:sp>
    </p:spTree>
    <p:extLst>
      <p:ext uri="{BB962C8B-B14F-4D97-AF65-F5344CB8AC3E}">
        <p14:creationId xmlns:p14="http://schemas.microsoft.com/office/powerpoint/2010/main" val="1598745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 descr="グラフ, ウォーターフォール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D0FFFCB-97E2-1BD7-061A-374C5A7C52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5E48F44-5D4D-D325-D13F-F6EB3A8F1FFC}"/>
              </a:ext>
            </a:extLst>
          </p:cNvPr>
          <p:cNvSpPr txBox="1"/>
          <p:nvPr/>
        </p:nvSpPr>
        <p:spPr>
          <a:xfrm>
            <a:off x="3438862" y="36307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複利での借金の増え方</a:t>
            </a:r>
          </a:p>
        </p:txBody>
      </p:sp>
    </p:spTree>
    <p:extLst>
      <p:ext uri="{BB962C8B-B14F-4D97-AF65-F5344CB8AC3E}">
        <p14:creationId xmlns:p14="http://schemas.microsoft.com/office/powerpoint/2010/main" val="3888121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 descr="グラフ, ウォーターフォール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7DC4671-EDBB-43FA-BAC7-CBC6E904D3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88F7050-C21A-1AA4-F638-01D8023A2EBE}"/>
              </a:ext>
            </a:extLst>
          </p:cNvPr>
          <p:cNvSpPr txBox="1"/>
          <p:nvPr/>
        </p:nvSpPr>
        <p:spPr>
          <a:xfrm>
            <a:off x="3438862" y="36307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複利での借金の増え方</a:t>
            </a:r>
          </a:p>
        </p:txBody>
      </p:sp>
    </p:spTree>
    <p:extLst>
      <p:ext uri="{BB962C8B-B14F-4D97-AF65-F5344CB8AC3E}">
        <p14:creationId xmlns:p14="http://schemas.microsoft.com/office/powerpoint/2010/main" val="2097444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 descr="グラフ, ウォーターフォール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1543C3D-C857-4A36-C6F1-001CA7D262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38FA233-41B1-0C81-926D-E8C0923A9F9E}"/>
              </a:ext>
            </a:extLst>
          </p:cNvPr>
          <p:cNvSpPr txBox="1"/>
          <p:nvPr/>
        </p:nvSpPr>
        <p:spPr>
          <a:xfrm>
            <a:off x="3438862" y="36307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複利での借金の増え方</a:t>
            </a:r>
          </a:p>
        </p:txBody>
      </p:sp>
    </p:spTree>
    <p:extLst>
      <p:ext uri="{BB962C8B-B14F-4D97-AF65-F5344CB8AC3E}">
        <p14:creationId xmlns:p14="http://schemas.microsoft.com/office/powerpoint/2010/main" val="2122589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5BFEDC1-2FFC-6F38-A583-87BD761FB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48" y="821400"/>
            <a:ext cx="11302104" cy="521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638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ED2B54B-341E-B557-6C15-3EB692C8A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15" y="462918"/>
            <a:ext cx="11084170" cy="5932164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CCFDDC8D-27D5-B0FF-930E-DE89AF6C319D}"/>
              </a:ext>
            </a:extLst>
          </p:cNvPr>
          <p:cNvCxnSpPr/>
          <p:nvPr/>
        </p:nvCxnSpPr>
        <p:spPr>
          <a:xfrm>
            <a:off x="3055089" y="2317898"/>
            <a:ext cx="304091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CD2AB57F-E8E5-58C0-027E-B1B18388BB77}"/>
              </a:ext>
            </a:extLst>
          </p:cNvPr>
          <p:cNvCxnSpPr>
            <a:cxnSpLocks/>
          </p:cNvCxnSpPr>
          <p:nvPr/>
        </p:nvCxnSpPr>
        <p:spPr>
          <a:xfrm>
            <a:off x="8973879" y="3040912"/>
            <a:ext cx="161614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708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FE7C418-98E8-59EA-D10D-536BA32C1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1537" y="2734052"/>
            <a:ext cx="6132898" cy="68818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590A1B5-E0E6-F351-4326-94D03FD3C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673" y="4180220"/>
            <a:ext cx="6153139" cy="6881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520DEE5-A227-3394-B01B-25D2EB99B5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293" y="2734052"/>
            <a:ext cx="3946918" cy="66794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51D689C-5A7E-9521-42E4-35E8BB13D5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429" y="4180220"/>
            <a:ext cx="3926675" cy="64769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6AF08C5-0C11-1BAA-ADDE-503938F06267}"/>
              </a:ext>
            </a:extLst>
          </p:cNvPr>
          <p:cNvSpPr txBox="1"/>
          <p:nvPr/>
        </p:nvSpPr>
        <p:spPr>
          <a:xfrm>
            <a:off x="626549" y="1322365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 b="1">
                <a:solidFill>
                  <a:srgbClr val="E67200"/>
                </a:solidFill>
              </a:rPr>
              <a:t>複利計算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5118195-7EFC-BE88-3B28-32530E15F81C}"/>
              </a:ext>
            </a:extLst>
          </p:cNvPr>
          <p:cNvSpPr txBox="1"/>
          <p:nvPr/>
        </p:nvSpPr>
        <p:spPr>
          <a:xfrm>
            <a:off x="3581204" y="160567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/>
              <a:t>利子が利子を産む</a:t>
            </a: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1A1BB232-3098-A19B-C3BB-06F0DCB37D49}"/>
              </a:ext>
            </a:extLst>
          </p:cNvPr>
          <p:cNvCxnSpPr/>
          <p:nvPr/>
        </p:nvCxnSpPr>
        <p:spPr>
          <a:xfrm>
            <a:off x="767225" y="2119083"/>
            <a:ext cx="1054500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745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6E3BB60-5A7E-B794-4BF5-470C12297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75" y="243131"/>
            <a:ext cx="11294988" cy="190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17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6E3BB60-5A7E-B794-4BF5-470C12297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75" y="243131"/>
            <a:ext cx="11294988" cy="190464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0BBCB25-4903-64EF-A844-21F54384F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2275" y="2909370"/>
            <a:ext cx="7595772" cy="51963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0BA8114-A0D1-A6B8-5B5E-B6C7F409E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7313" y="3793419"/>
            <a:ext cx="4065343" cy="64189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3188859-8580-2829-CC2F-E0096AD1FE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7907" y="3929528"/>
            <a:ext cx="2460601" cy="47378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EDBA0AA-2EC7-5385-7499-61DDD52641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8186" y="5269279"/>
            <a:ext cx="3377598" cy="7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67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67A4B6C-7900-204A-F4DE-52C2516DD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312144"/>
            <a:ext cx="11040036" cy="193887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AEAF8F8-3492-FBE1-105B-3EFD2C867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421" y="3606979"/>
            <a:ext cx="2304659" cy="54145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884CA02-8FE6-E97F-CE05-36A0F8D55B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050" y="4313303"/>
            <a:ext cx="2290775" cy="54145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99DE843-873C-7951-2DB6-37C5980536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7980" y="5020810"/>
            <a:ext cx="2290778" cy="52757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2F9B99E-4C63-5633-32CF-B1DB29B374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2771" y="5689008"/>
            <a:ext cx="2290775" cy="56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08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F9CEC1D-6CFF-BE11-470D-A9D7878C9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96" y="189925"/>
            <a:ext cx="11040036" cy="193887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90A7C39-048F-E224-6A15-D8BC33314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4003" y="2484760"/>
            <a:ext cx="2304659" cy="54145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C890BBE-0BE2-A48D-8ABB-C581E39CD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4632" y="3495244"/>
            <a:ext cx="2290775" cy="54145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CF8D5BF-9E96-D9ED-486F-820E6560CC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562" y="4505728"/>
            <a:ext cx="2290778" cy="52757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B23951D-E2E6-66B7-5E2D-8EF0C3FB0C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4632" y="5502328"/>
            <a:ext cx="2290775" cy="56922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30E08A1-380A-F61D-BB92-B539EAD324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2167" y="2425623"/>
            <a:ext cx="3258705" cy="62836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0042D92-3890-7569-7812-2DDDA62FD8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2167" y="3431463"/>
            <a:ext cx="3258705" cy="62836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2EEE7D4-16E8-3630-3B21-395DDE8F7B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9876" y="4446591"/>
            <a:ext cx="3258705" cy="62836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FF61AA4-448E-33C8-9073-05D073F858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29876" y="5443191"/>
            <a:ext cx="3258705" cy="62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86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8C9668F-B4BC-9BDF-48D2-A4AA182BA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70" y="2103911"/>
            <a:ext cx="10432645" cy="186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7112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8C9668F-B4BC-9BDF-48D2-A4AA182BA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28" y="22442"/>
            <a:ext cx="9227787" cy="164781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02A5D55-7EAB-2ED9-EC03-5E8434855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970" y="2400950"/>
            <a:ext cx="5302140" cy="39171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C651FF4-DA82-16D7-66DD-30AC794E63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8587" y="2312520"/>
            <a:ext cx="2602106" cy="44767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B07D3E3-6BD9-8482-4D8A-93A7EBFF62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8369" y="2889565"/>
            <a:ext cx="5246181" cy="39171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EAE4325-1DEA-35A5-1F10-DDAAB951E0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8587" y="2878437"/>
            <a:ext cx="2616096" cy="37772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7D06076-CFF7-39F2-1FDB-56A2E05246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4391" y="1817669"/>
            <a:ext cx="9433076" cy="39548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79E2A3A-139D-1F6B-2541-8EB68E6F04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4391" y="3434925"/>
            <a:ext cx="6477285" cy="36373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20B7405-3141-E1A9-EE3D-EA0B1CD5FD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370" y="3931984"/>
            <a:ext cx="6407336" cy="48964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87AFFF5-1C60-0123-C23E-917380105A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369" y="4540583"/>
            <a:ext cx="6617183" cy="46166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59284E0-FA51-475C-9DD1-DA696D44052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3202" y="5046721"/>
            <a:ext cx="3329576" cy="89534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F17AFB1-9244-DC0F-0825-B5B99784A6C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62616" y="5033543"/>
            <a:ext cx="3735281" cy="993277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0E98923A-664D-CBD0-D778-4B31FC5A560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33202" y="6125573"/>
            <a:ext cx="3861189" cy="43368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A2ED5EFE-16EE-0216-1D49-E450010EE3F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43755" y="6026820"/>
            <a:ext cx="2630086" cy="62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5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98A6118-A73F-FAF7-228D-404B913D7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23" y="1876478"/>
            <a:ext cx="11373353" cy="264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6798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C1C7DD8-E6FA-C31A-D7F4-8B7CD7FF8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2363131"/>
            <a:ext cx="11141241" cy="192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6154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36FD700-C539-0087-53D5-F9AB0B09C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40" y="277657"/>
            <a:ext cx="11141241" cy="192319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066283C-1248-24A0-109C-AF0A4FFFE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7766" y="2547070"/>
            <a:ext cx="3836010" cy="107677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81C3E58-064E-906A-9077-D1F55D144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650" y="3970068"/>
            <a:ext cx="3718238" cy="99265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12ECB7A-C02F-0860-1ACA-52239D34C98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837" b="-15460"/>
          <a:stretch/>
        </p:blipFill>
        <p:spPr>
          <a:xfrm>
            <a:off x="7138736" y="3921942"/>
            <a:ext cx="3930317" cy="12432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1862E85-F812-D9BD-936B-70B099E067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6294" y="5567543"/>
            <a:ext cx="2018953" cy="5215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D0E2246-8781-17C9-AA71-ACACEEA855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6751" y="5567543"/>
            <a:ext cx="2744871" cy="73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16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F660AA0-16D5-D5DA-7C52-2876EFDB6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75" y="1884819"/>
            <a:ext cx="11507450" cy="276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0466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D3DBC-458B-24F1-03B5-6276C7D95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5AADA3C-9FE8-EF74-BB38-07F9B5CDE7AB}"/>
              </a:ext>
            </a:extLst>
          </p:cNvPr>
          <p:cNvSpPr txBox="1"/>
          <p:nvPr/>
        </p:nvSpPr>
        <p:spPr>
          <a:xfrm>
            <a:off x="3669666" y="208262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1D719D6-93F1-48A8-B98B-EAEE53900654}"/>
              </a:ext>
            </a:extLst>
          </p:cNvPr>
          <p:cNvSpPr txBox="1"/>
          <p:nvPr/>
        </p:nvSpPr>
        <p:spPr>
          <a:xfrm>
            <a:off x="1662613" y="3429000"/>
            <a:ext cx="8866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ローン返済にみる等比数列の和</a:t>
            </a:r>
            <a:endParaRPr kumimoji="1" lang="ja-JP" altLang="en-US" sz="4400"/>
          </a:p>
        </p:txBody>
      </p:sp>
    </p:spTree>
    <p:extLst>
      <p:ext uri="{BB962C8B-B14F-4D97-AF65-F5344CB8AC3E}">
        <p14:creationId xmlns:p14="http://schemas.microsoft.com/office/powerpoint/2010/main" val="36799015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78841-6087-A804-B655-D621F169C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A0AEC3C-6065-0A7D-F782-D73C22F502C7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546C87F-64A9-FF96-6D22-9C954F7C8534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6D34F0E-18E6-0D4E-2EAB-5D1DD4B22AD0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数列「借金とローン返済」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0A97AB1-F4A0-C81A-87AB-468A03E5D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3429000"/>
            <a:ext cx="11571282" cy="228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50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2613</TotalTime>
  <Words>153</Words>
  <Application>Microsoft Macintosh PowerPoint</Application>
  <PresentationFormat>ワイド画面</PresentationFormat>
  <Paragraphs>29</Paragraphs>
  <Slides>32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32</vt:i4>
      </vt:variant>
    </vt:vector>
  </HeadingPairs>
  <TitlesOfParts>
    <vt:vector size="3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51</cp:revision>
  <dcterms:created xsi:type="dcterms:W3CDTF">2024-12-21T06:28:55Z</dcterms:created>
  <dcterms:modified xsi:type="dcterms:W3CDTF">2025-04-15T13:49:36Z</dcterms:modified>
</cp:coreProperties>
</file>