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319" r:id="rId3"/>
    <p:sldId id="314" r:id="rId4"/>
    <p:sldId id="318" r:id="rId5"/>
    <p:sldId id="32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829"/>
    <p:restoredTop sz="91206"/>
  </p:normalViewPr>
  <p:slideViewPr>
    <p:cSldViewPr snapToGrid="0">
      <p:cViewPr varScale="1">
        <p:scale>
          <a:sx n="65" d="100"/>
          <a:sy n="65" d="100"/>
        </p:scale>
        <p:origin x="240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このビデオでは、教科書や問題集にでてくる問題の中で、</a:t>
            </a:r>
            <a:endParaRPr kumimoji="1" lang="en-US" altLang="ja-JP" dirty="0"/>
          </a:p>
          <a:p>
            <a:r>
              <a:rPr kumimoji="1" lang="ja-JP" altLang="en-US"/>
              <a:t>考え方に特徴がある問題を</a:t>
            </a:r>
            <a:endParaRPr kumimoji="1" lang="en-US" altLang="ja-JP" dirty="0"/>
          </a:p>
          <a:p>
            <a:r>
              <a:rPr kumimoji="1" lang="ja-JP" altLang="en-US"/>
              <a:t>ひとつ取り上げて解説します。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07D13-35C2-4337-7882-8C165D48F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DF87F69-78BC-03B1-EA4D-2424570FC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D6D68F-05EE-A70A-1AD5-8AC640919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13CD57-BF1A-6AA2-6C55-A6BB96C3B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92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268764" y="185508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数列「等比数列の和」</a:t>
            </a:r>
            <a:endParaRPr kumimoji="1" lang="ja-JP" altLang="en-US" sz="4400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F82685-AF0E-2316-6FFF-B08CB106E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756" y="3133506"/>
            <a:ext cx="10205792" cy="201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5E55475-B28B-B2F0-1C75-7DB2DBE44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5316"/>
            <a:ext cx="11183612" cy="11511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AE019F8-7D66-7763-602A-64A440D0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020" y="2032443"/>
            <a:ext cx="5286828" cy="5286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025275-269C-89B8-AE4F-1F2BA167B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020" y="2750900"/>
            <a:ext cx="5286828" cy="5286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62DED04-CAF3-D142-5D1C-CD2AF27B77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24263" b="-14957"/>
          <a:stretch/>
        </p:blipFill>
        <p:spPr>
          <a:xfrm>
            <a:off x="1527445" y="1440164"/>
            <a:ext cx="4449285" cy="5147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6E5738F-7196-6B9E-FC4C-98962C6F9F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9984" b="-23922"/>
          <a:stretch/>
        </p:blipFill>
        <p:spPr>
          <a:xfrm>
            <a:off x="2145647" y="2032443"/>
            <a:ext cx="2644252" cy="65515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B16702C-B219-4D03-9031-217A26DA8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320" y="3469357"/>
            <a:ext cx="1200559" cy="3472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E13E882-6AD5-C661-3BB7-0BF2C70120B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8986" b="-3649"/>
          <a:stretch/>
        </p:blipFill>
        <p:spPr>
          <a:xfrm>
            <a:off x="1562249" y="2753046"/>
            <a:ext cx="3147558" cy="52653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B0525E7-4DE5-92E7-09C5-166A7E62C3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0970" y="4018087"/>
            <a:ext cx="4572000" cy="609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2CD84F3-0732-3EAD-F470-55726A452F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2606" y="4627687"/>
            <a:ext cx="2755900" cy="596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8F6FB37-CEEB-1E06-3F8F-362F91D95C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6857" y="5224587"/>
            <a:ext cx="1485900" cy="571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EE66EDB-7296-7439-3B7D-6647499ACD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6857" y="5857930"/>
            <a:ext cx="1371600" cy="6096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E7A414C-B927-D692-C92F-43B997D55E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3080" y="1887960"/>
            <a:ext cx="3479800" cy="622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AE2D368-D7CB-0CBA-3973-CE3E181F72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77780" y="2544561"/>
            <a:ext cx="1435100" cy="647700"/>
          </a:xfrm>
          <a:prstGeom prst="rect">
            <a:avLst/>
          </a:prstGeom>
        </p:spPr>
      </p:pic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3C86A7C2-D604-7E73-FAF2-E62BDD82B5B1}"/>
              </a:ext>
            </a:extLst>
          </p:cNvPr>
          <p:cNvSpPr/>
          <p:nvPr/>
        </p:nvSpPr>
        <p:spPr>
          <a:xfrm>
            <a:off x="1882880" y="4121426"/>
            <a:ext cx="2477086" cy="397565"/>
          </a:xfrm>
          <a:prstGeom prst="roundRect">
            <a:avLst>
              <a:gd name="adj" fmla="val 50000"/>
            </a:avLst>
          </a:prstGeom>
          <a:solidFill>
            <a:srgbClr val="E67200">
              <a:alpha val="267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8DF9D81F-6939-E009-2055-2899066166AB}"/>
              </a:ext>
            </a:extLst>
          </p:cNvPr>
          <p:cNvSpPr/>
          <p:nvPr/>
        </p:nvSpPr>
        <p:spPr>
          <a:xfrm>
            <a:off x="2280445" y="2107095"/>
            <a:ext cx="2477086" cy="397565"/>
          </a:xfrm>
          <a:prstGeom prst="roundRect">
            <a:avLst>
              <a:gd name="adj" fmla="val 50000"/>
            </a:avLst>
          </a:prstGeom>
          <a:solidFill>
            <a:srgbClr val="E67200">
              <a:alpha val="267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FCB5EDC-74E4-E47E-AEC6-4F664D63AF7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49548" y="5743547"/>
            <a:ext cx="3763332" cy="79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7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06357C7-9CC3-6F97-B598-B55BE9BB2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37" y="2210295"/>
            <a:ext cx="11257326" cy="210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0B8BA9-DE0C-8738-F111-8317F15BA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30" y="0"/>
            <a:ext cx="10406270" cy="10960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E13F6E-0696-DE2D-424B-A52FAF0A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22" y="1200979"/>
            <a:ext cx="4361070" cy="4794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C8DACB0-DA8B-28C5-ED40-1B061109D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18" y="1755876"/>
            <a:ext cx="3632200" cy="571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C825CE2-D3EF-B4A8-92AC-5F31F049E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818" y="2402785"/>
            <a:ext cx="7518400" cy="558800"/>
          </a:xfrm>
          <a:prstGeom prst="rect">
            <a:avLst/>
          </a:prstGeom>
        </p:spPr>
      </p:pic>
      <p:sp>
        <p:nvSpPr>
          <p:cNvPr id="7" name="角丸四角形 6">
            <a:extLst>
              <a:ext uri="{FF2B5EF4-FFF2-40B4-BE49-F238E27FC236}">
                <a16:creationId xmlns:a16="http://schemas.microsoft.com/office/drawing/2014/main" id="{E1C23A65-CCDF-3365-682F-FCF87B46986F}"/>
              </a:ext>
            </a:extLst>
          </p:cNvPr>
          <p:cNvSpPr/>
          <p:nvPr/>
        </p:nvSpPr>
        <p:spPr>
          <a:xfrm>
            <a:off x="918818" y="1842844"/>
            <a:ext cx="2477086" cy="397565"/>
          </a:xfrm>
          <a:prstGeom prst="roundRect">
            <a:avLst>
              <a:gd name="adj" fmla="val 50000"/>
            </a:avLst>
          </a:prstGeom>
          <a:solidFill>
            <a:srgbClr val="E67200">
              <a:alpha val="267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A0BF2ACE-5BE0-3B34-F6E7-26BD0DE90555}"/>
              </a:ext>
            </a:extLst>
          </p:cNvPr>
          <p:cNvSpPr/>
          <p:nvPr/>
        </p:nvSpPr>
        <p:spPr>
          <a:xfrm>
            <a:off x="905566" y="2492201"/>
            <a:ext cx="2477086" cy="397565"/>
          </a:xfrm>
          <a:prstGeom prst="roundRect">
            <a:avLst>
              <a:gd name="adj" fmla="val 50000"/>
            </a:avLst>
          </a:prstGeom>
          <a:solidFill>
            <a:srgbClr val="E67200">
              <a:alpha val="267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C184F07-F5E7-8D13-C737-ADEE39DB33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047" y="3036994"/>
            <a:ext cx="56007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F7A7F95-78ED-BF4F-9999-5159D21FA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021" y="3024295"/>
            <a:ext cx="3225800" cy="660400"/>
          </a:xfrm>
          <a:prstGeom prst="rect">
            <a:avLst/>
          </a:prstGeom>
        </p:spPr>
      </p:pic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575393BC-75BE-8B1A-618C-21D05CDB96DA}"/>
              </a:ext>
            </a:extLst>
          </p:cNvPr>
          <p:cNvSpPr/>
          <p:nvPr/>
        </p:nvSpPr>
        <p:spPr>
          <a:xfrm>
            <a:off x="3039165" y="3155363"/>
            <a:ext cx="2477086" cy="397565"/>
          </a:xfrm>
          <a:prstGeom prst="roundRect">
            <a:avLst>
              <a:gd name="adj" fmla="val 50000"/>
            </a:avLst>
          </a:prstGeom>
          <a:solidFill>
            <a:srgbClr val="E67200">
              <a:alpha val="267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295C919-A3B6-7C7D-5B95-24E11A605B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47" y="3760104"/>
            <a:ext cx="3797300" cy="533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C499B63-C78A-677D-3892-E4811A0975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4151" y="4368913"/>
            <a:ext cx="2451100" cy="558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E54D3DD-A1E4-5786-4C5F-B6C16EAF52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0551" y="4927713"/>
            <a:ext cx="1638300" cy="546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ED092DF-E721-D579-ADA5-F5438CC220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98383" y="5502232"/>
            <a:ext cx="1358900" cy="5461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B99C702-E9FD-3076-0410-203CA4599C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4233" y="3087445"/>
            <a:ext cx="3416300" cy="5334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CFE79C1-C7FF-E5B5-F030-B8303B04A5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82037" y="3734798"/>
            <a:ext cx="1905000" cy="508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5D65F95-202B-4586-1A87-14D0596741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33439" y="4356751"/>
            <a:ext cx="1346200" cy="558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1478E33-6B02-FAD5-9B65-8AFBAAB9F2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46554" y="5404386"/>
            <a:ext cx="3640483" cy="74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6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A5225-0552-C545-18B3-C5DA38808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F2794A-3702-763E-8FB0-1A788C951FA0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C02298C-DB3C-810D-E89C-58436E1E3D24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136D219-2C3A-8F2F-8BAF-785E2143DB8A}"/>
              </a:ext>
            </a:extLst>
          </p:cNvPr>
          <p:cNvSpPr txBox="1"/>
          <p:nvPr/>
        </p:nvSpPr>
        <p:spPr>
          <a:xfrm>
            <a:off x="268764" y="185508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数列「等比数列の和」</a:t>
            </a:r>
            <a:endParaRPr kumimoji="1" lang="ja-JP" altLang="en-US" sz="4400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F46DB6-3735-477D-768B-47E6B6314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756" y="3133506"/>
            <a:ext cx="10205792" cy="201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58</Words>
  <Application>Microsoft Macintosh PowerPoint</Application>
  <PresentationFormat>ワイド画面</PresentationFormat>
  <Paragraphs>10</Paragraphs>
  <Slides>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2025-04-18T09:11:52Z</dcterms:modified>
</cp:coreProperties>
</file>