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8" r:id="rId2"/>
    <p:sldId id="271" r:id="rId3"/>
    <p:sldId id="313" r:id="rId4"/>
    <p:sldId id="324" r:id="rId5"/>
    <p:sldId id="312" r:id="rId6"/>
    <p:sldId id="311" r:id="rId7"/>
    <p:sldId id="315" r:id="rId8"/>
    <p:sldId id="310" r:id="rId9"/>
    <p:sldId id="323" r:id="rId10"/>
    <p:sldId id="314" r:id="rId11"/>
    <p:sldId id="316" r:id="rId12"/>
    <p:sldId id="326" r:id="rId13"/>
    <p:sldId id="325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47"/>
    <p:restoredTop sz="91206"/>
  </p:normalViewPr>
  <p:slideViewPr>
    <p:cSldViewPr snapToGrid="0">
      <p:cViewPr varScale="1">
        <p:scale>
          <a:sx n="107" d="100"/>
          <a:sy n="107" d="100"/>
        </p:scale>
        <p:origin x="168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72352-EDAA-8A64-2206-CF62187A1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F049A42-6B23-A810-B078-53859DE43A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694475E-CE10-B5FE-7FF5-C9E4BED344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F470D6-2049-6017-867A-590821B079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8137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8.png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7.png"/><Relationship Id="rId16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数列「等比数列の特徴的な問題」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F2858D1-2C93-085B-BA34-B6398C701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434" y="3877268"/>
            <a:ext cx="9821036" cy="101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2777580" y="2825141"/>
            <a:ext cx="67671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等比数列の特徴的な問題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3669665" y="4032859"/>
            <a:ext cx="5875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lang="ja-JP" altLang="en-US" sz="3600"/>
              <a:t>指数の取り扱い方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615F060-718C-A0A4-C8DC-E0268393F5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30"/>
          <a:stretch/>
        </p:blipFill>
        <p:spPr>
          <a:xfrm>
            <a:off x="418376" y="92593"/>
            <a:ext cx="10073573" cy="136556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EC0DE28-A466-78ED-E978-EFDA348B4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02" y="1718504"/>
            <a:ext cx="2692400" cy="1016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19DF2A5-9232-5041-D27A-14500D745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402" y="1978854"/>
            <a:ext cx="1308100" cy="4953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11C0094-F8BA-5DA0-47AE-9EF58EF153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8502" y="2940039"/>
            <a:ext cx="2286000" cy="4699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6EC5C23-BA09-1C13-7B95-D5FC638DA1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8124" y="5962650"/>
            <a:ext cx="2095500" cy="419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A62549A-3D96-C112-4A8F-410BEB2E8D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8124" y="5412239"/>
            <a:ext cx="2095500" cy="419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AE3DA23-B850-F602-C74D-6715CCE60A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8124" y="4861831"/>
            <a:ext cx="2095500" cy="419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57E52BF-AC5F-CA00-5C66-AE324729E3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78124" y="4311423"/>
            <a:ext cx="2095500" cy="419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A4711A1-B448-5382-D30C-1687A053FA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78124" y="3761015"/>
            <a:ext cx="2095500" cy="4191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638AC43-768C-6CB7-5A44-FA2CCC100B7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8124" y="3210607"/>
            <a:ext cx="2095500" cy="4191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B9D3312-7CC2-9022-1C45-9E212F6DCE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78124" y="2660199"/>
            <a:ext cx="2095500" cy="4191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B284F14-09AB-E1AB-533A-1188974037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78124" y="2109791"/>
            <a:ext cx="2095500" cy="4191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3452624-E73E-9403-2AD6-3FC6000CA2F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78124" y="1559383"/>
            <a:ext cx="2095500" cy="4191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5EECAF0-9558-06E8-B082-C32B74BE177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78124" y="1008975"/>
            <a:ext cx="2095500" cy="4191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E92F3D37-7724-9B35-375B-E02152EF89A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12062" y="3814595"/>
            <a:ext cx="1943100" cy="5588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30D1108-E0AE-6A2E-1E9E-C6B5E1E929C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64306" y="4804681"/>
            <a:ext cx="1371600" cy="533400"/>
          </a:xfrm>
          <a:prstGeom prst="rect">
            <a:avLst/>
          </a:prstGeom>
        </p:spPr>
      </p:pic>
      <p:sp>
        <p:nvSpPr>
          <p:cNvPr id="19" name="右矢印 18">
            <a:extLst>
              <a:ext uri="{FF2B5EF4-FFF2-40B4-BE49-F238E27FC236}">
                <a16:creationId xmlns:a16="http://schemas.microsoft.com/office/drawing/2014/main" id="{2834F5B3-54D4-9482-8290-76527AE3D146}"/>
              </a:ext>
            </a:extLst>
          </p:cNvPr>
          <p:cNvSpPr/>
          <p:nvPr/>
        </p:nvSpPr>
        <p:spPr>
          <a:xfrm>
            <a:off x="8784771" y="5544296"/>
            <a:ext cx="751115" cy="34086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9345A213-2FD6-A437-E838-D789C6A71E2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12062" y="5696701"/>
            <a:ext cx="27813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19DB8-C15B-7A98-4364-2C2D4A8B0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97EE46-8019-4C77-7B8E-C34FC1FBB058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86A530C-0579-E5B2-0AE5-43483C5040FD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C3CBCEB-D575-38CD-63F2-33CF1D62F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2563585"/>
            <a:ext cx="11314340" cy="131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65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D5DF45B-5F60-3B27-7BB2-7907877EA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56" y="200380"/>
            <a:ext cx="10613579" cy="12365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F462577-4D3C-D964-81C8-B51625472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578" y="1708150"/>
            <a:ext cx="2908300" cy="1155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152B90A-62B8-CCC7-FF42-671B0776DA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9721" y="2006600"/>
            <a:ext cx="1282700" cy="558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C038BED-0E5F-5B43-1964-6EABD74F27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421" y="3181350"/>
            <a:ext cx="2794000" cy="4953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24F34C7-C4E6-C3F1-198C-707802400C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4742" y="4112987"/>
            <a:ext cx="1905000" cy="495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6BF29E1-3120-EBC9-2B52-DE13BD573A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458" y="4979308"/>
            <a:ext cx="1219200" cy="5842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99AA820-2DDC-E1A7-7672-D20FE7C638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5049" y="5832120"/>
            <a:ext cx="2667000" cy="825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C237660-DAFF-42EF-EDBD-CAB943C872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03921" y="5832120"/>
            <a:ext cx="2095500" cy="4191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EDA1E14-C28B-5FC2-E3AF-4AD0A3B3EE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03921" y="5140181"/>
            <a:ext cx="2095500" cy="4191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76BA3AE-6963-8CCA-A8FE-A783C8D72A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03921" y="4448241"/>
            <a:ext cx="2095500" cy="4191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8081233-06C0-183E-C0F0-82581380E34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03921" y="3756301"/>
            <a:ext cx="2095500" cy="4191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9B4D339-8F25-754A-616D-4D09BA2E16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03921" y="3064361"/>
            <a:ext cx="2095500" cy="4191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9E070BD-5F3E-2864-6A9D-3C99573242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03921" y="2372421"/>
            <a:ext cx="2095500" cy="4191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E9CD4008-ED36-8DCE-E1BD-76CF2507462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03921" y="1680481"/>
            <a:ext cx="2095500" cy="419100"/>
          </a:xfrm>
          <a:prstGeom prst="rect">
            <a:avLst/>
          </a:prstGeom>
        </p:spPr>
      </p:pic>
      <p:sp>
        <p:nvSpPr>
          <p:cNvPr id="18" name="右矢印 17">
            <a:extLst>
              <a:ext uri="{FF2B5EF4-FFF2-40B4-BE49-F238E27FC236}">
                <a16:creationId xmlns:a16="http://schemas.microsoft.com/office/drawing/2014/main" id="{CC3C79B4-D550-2C7F-DCC0-406CA1D0A005}"/>
              </a:ext>
            </a:extLst>
          </p:cNvPr>
          <p:cNvSpPr/>
          <p:nvPr/>
        </p:nvSpPr>
        <p:spPr>
          <a:xfrm>
            <a:off x="8670471" y="5240972"/>
            <a:ext cx="751115" cy="34086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02AD354-A31A-C085-2939-0C1FB3D70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" y="114303"/>
            <a:ext cx="11326586" cy="126352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0EA816C-C3E8-4089-8D95-1D1798CEA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21" y="1606549"/>
            <a:ext cx="3470692" cy="55978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2FC8513-07CB-5B96-8EDC-91CE7D3CF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7360" y="2438284"/>
            <a:ext cx="2383099" cy="107159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B94F38B-233D-D4D2-4905-9A90174FDC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4952" y="2366169"/>
            <a:ext cx="3438702" cy="126352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4E7DFD5-5391-B74F-E2D2-A96AEAFF7A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807" y="3749505"/>
            <a:ext cx="4654245" cy="51180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EEC60D7-5CB6-1DE5-683B-DEF7E80EE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4741" y="4568998"/>
            <a:ext cx="2319125" cy="51180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106CD3F-95BE-CF53-CA34-16D201FBC3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8536" y="5478942"/>
            <a:ext cx="1231536" cy="49581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27BD2AF-9275-1717-30F1-A094B4493B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6052" y="1707325"/>
            <a:ext cx="3822700" cy="508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9258C5C-81B2-C92C-3A87-C23128F186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45514" y="2302959"/>
            <a:ext cx="3632200" cy="584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FAA82D1-909A-43C9-E04A-78FAE86F08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05835" y="2429958"/>
            <a:ext cx="1308100" cy="4572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551164A-5567-DB20-B962-DB9E46A823A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72902" y="3073043"/>
            <a:ext cx="2171700" cy="4826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72A207D-ECB2-CC42-D4A5-7192DEF6717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75914" y="3780252"/>
            <a:ext cx="2146300" cy="508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6033C123-4AD5-372D-F023-5F18A57D5A7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01314" y="4582375"/>
            <a:ext cx="2095500" cy="4064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1253694-AFB7-D5E1-65D7-858BDDA4876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01414" y="5323276"/>
            <a:ext cx="1295400" cy="4699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78EE03C-4295-65E4-4B5A-E4A121C3072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05702" y="6001371"/>
            <a:ext cx="42672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8130559-0D48-F546-5361-FFCD09639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2374021"/>
            <a:ext cx="11501436" cy="133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5AA960D-F4AF-B30C-B56F-E4D107639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00" y="0"/>
            <a:ext cx="11501436" cy="133423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CA9735B-6FCE-CDA9-DE92-3A51239CA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71" y="1512207"/>
            <a:ext cx="3022600" cy="4699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6A7245B-239E-738F-F9DC-75D578A51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4871" y="2160080"/>
            <a:ext cx="2057400" cy="952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56EEC40-4219-68ED-6510-FBC0D232E9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3871" y="2160080"/>
            <a:ext cx="2819400" cy="990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4BDC6B3-30C9-2322-7464-24FF849083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421" y="3510471"/>
            <a:ext cx="4178300" cy="3937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B0730D0-9453-4B64-D765-521934B543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0750" y="4288973"/>
            <a:ext cx="2095500" cy="406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F390CB8-D511-F377-0500-867AD6A7B1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7950" y="4968078"/>
            <a:ext cx="1181100" cy="4318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66A8E40-04B8-DE80-DC9C-AF8D0C9A1B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1524907"/>
            <a:ext cx="3505200" cy="4445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62678A1-07D8-61C0-0167-0BB810E03E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1565" y="2233496"/>
            <a:ext cx="3111500" cy="508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3230B52-7BCC-00C0-0F33-231EBDAFAA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00819" y="2358683"/>
            <a:ext cx="1130300" cy="3556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5602323-AEEB-CD26-078E-C14A4984C2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83005" y="2944584"/>
            <a:ext cx="1892300" cy="4191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EDB3D9E-22EF-5499-1BC1-EBB26E61345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04776" y="3607366"/>
            <a:ext cx="1905000" cy="4826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C1C516C3-706C-40B2-9437-E4D73765417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17689" y="4333648"/>
            <a:ext cx="1841500" cy="4826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781E1D9-866E-1825-0276-3F84FB85D58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12562" y="5059931"/>
            <a:ext cx="1143000" cy="4191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F055A8EC-C0DF-9125-448A-1C97D78EE91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19815" y="5718458"/>
            <a:ext cx="37846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118F37-8FC1-A34A-8018-11A4858ED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14" y="226786"/>
            <a:ext cx="8287572" cy="91621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8939146-17E5-0447-18C2-14BEC0778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8914" y="363160"/>
            <a:ext cx="1187314" cy="223610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257286B-DC8F-CADC-EDC2-BD0EBAAB2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5264" y="1061355"/>
            <a:ext cx="4231667" cy="48361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5868A2B-88C2-BF4F-19F6-B8ADB2D0BF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754" y="1577632"/>
            <a:ext cx="5175252" cy="46422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037E473-4AF9-809E-EACB-923B842616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2301" y="2145502"/>
            <a:ext cx="5867397" cy="59871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68256FC-0678-207C-DAF5-59222F3F82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193" y="2728674"/>
            <a:ext cx="5767612" cy="59871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844C271-FFE7-59BD-012F-B31EB2BCF8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5051" y="3527877"/>
            <a:ext cx="5353417" cy="109088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E639A36-586A-E2CB-3E07-81B9965AF6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9084" y="3492853"/>
            <a:ext cx="4753816" cy="116093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09DF8B2-8172-1AE3-A8C1-C6C99A10B0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5051" y="4831750"/>
            <a:ext cx="5964448" cy="55226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5AE7C20-93DC-A3A9-CC9F-E0E760EF7D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08993" y="5627321"/>
            <a:ext cx="406400" cy="5334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4513107-F0FB-E50A-BAC9-0A6F68B01F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35765" y="5702614"/>
            <a:ext cx="355600" cy="4318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5B4C0B8-0B8C-70A5-DFEB-F51F3893928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51551" y="5325083"/>
            <a:ext cx="1388025" cy="118686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BBDA777-A91F-1914-2C40-8C5DF4E50E1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5375" y="4854275"/>
            <a:ext cx="2888645" cy="423668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19BDD3C1-3CC1-B2E8-85FE-6BCBF894B3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9962" y="5745483"/>
            <a:ext cx="2767972" cy="777861"/>
          </a:xfrm>
          <a:prstGeom prst="rect">
            <a:avLst/>
          </a:prstGeom>
        </p:spPr>
      </p:pic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95AEDABD-AF14-651F-4F2E-884C129102A8}"/>
              </a:ext>
            </a:extLst>
          </p:cNvPr>
          <p:cNvSpPr/>
          <p:nvPr/>
        </p:nvSpPr>
        <p:spPr>
          <a:xfrm>
            <a:off x="7951669" y="4135770"/>
            <a:ext cx="3624559" cy="404665"/>
          </a:xfrm>
          <a:prstGeom prst="roundRect">
            <a:avLst>
              <a:gd name="adj" fmla="val 50000"/>
            </a:avLst>
          </a:prstGeom>
          <a:solidFill>
            <a:srgbClr val="FF0000">
              <a:alpha val="3020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61B30148-1300-740E-A6F1-9D6F587971A2}"/>
              </a:ext>
            </a:extLst>
          </p:cNvPr>
          <p:cNvSpPr/>
          <p:nvPr/>
        </p:nvSpPr>
        <p:spPr>
          <a:xfrm>
            <a:off x="7951669" y="3564270"/>
            <a:ext cx="3624559" cy="404665"/>
          </a:xfrm>
          <a:prstGeom prst="roundRect">
            <a:avLst>
              <a:gd name="adj" fmla="val 50000"/>
            </a:avLst>
          </a:prstGeom>
          <a:solidFill>
            <a:srgbClr val="FF0000">
              <a:alpha val="3020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角丸四角形 21">
            <a:extLst>
              <a:ext uri="{FF2B5EF4-FFF2-40B4-BE49-F238E27FC236}">
                <a16:creationId xmlns:a16="http://schemas.microsoft.com/office/drawing/2014/main" id="{8B6BC4A5-C054-38ED-D0DC-DA5E15348EDA}"/>
              </a:ext>
            </a:extLst>
          </p:cNvPr>
          <p:cNvSpPr/>
          <p:nvPr/>
        </p:nvSpPr>
        <p:spPr>
          <a:xfrm>
            <a:off x="3934841" y="4854275"/>
            <a:ext cx="3400165" cy="469932"/>
          </a:xfrm>
          <a:prstGeom prst="roundRect">
            <a:avLst>
              <a:gd name="adj" fmla="val 50000"/>
            </a:avLst>
          </a:prstGeom>
          <a:solidFill>
            <a:srgbClr val="FF0000">
              <a:alpha val="3020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80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C79E05B-877C-1864-A257-8641C5C1D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64" y="2901950"/>
            <a:ext cx="9486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0B1DFE9-8838-F7A3-4443-3B6365D24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34" y="224063"/>
            <a:ext cx="6534151" cy="72601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F3590B8-5805-A03C-93D7-F9DFCF559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5986" y="412749"/>
            <a:ext cx="1301751" cy="333462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1BF4EAF-4B7E-B9DC-86CA-3A28762B4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278" y="1077686"/>
            <a:ext cx="5651500" cy="457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E6F399A-8617-AA25-A92A-91357ACC19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221" y="1925865"/>
            <a:ext cx="6108700" cy="419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5F25760-8B69-813C-D9F2-B4985D8AC2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221" y="2450798"/>
            <a:ext cx="6108700" cy="419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CFB6719-CD87-30B4-F21B-F72C951011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221" y="2975732"/>
            <a:ext cx="6108700" cy="419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181B686-B2B5-0B2D-9AB4-EE6ACE0838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278" y="3785811"/>
            <a:ext cx="6896100" cy="5715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B5DA710-71F1-1624-1BBC-BC10B8D085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290026">
            <a:off x="2743729" y="4509855"/>
            <a:ext cx="914400" cy="4318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C4DF682-1AE5-A7C9-7845-837928A295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972414">
            <a:off x="4702628" y="4442582"/>
            <a:ext cx="1676400" cy="10033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D3350CA-9639-AB8E-36D0-8EC3A61C3C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41249">
            <a:off x="6394616" y="5207666"/>
            <a:ext cx="927100" cy="4445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42E553C-512A-4C4C-3031-C85A958DA5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04149" y="3912811"/>
            <a:ext cx="1168400" cy="4445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DF44810-9AAC-BB86-109B-2EA8D93470E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88349" y="5659894"/>
            <a:ext cx="2755900" cy="7493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73B95E9-8FC3-4234-52F9-C94700E8783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23757" y="1925865"/>
            <a:ext cx="4711700" cy="4318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9D7229B-9CE5-9CDD-BD68-7E33B553AC5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98357" y="2416932"/>
            <a:ext cx="4737100" cy="5588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38813BAA-C1AE-4682-7901-928D4F9C1A1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89071" y="2954867"/>
            <a:ext cx="4699000" cy="533400"/>
          </a:xfrm>
          <a:prstGeom prst="rect">
            <a:avLst/>
          </a:prstGeom>
        </p:spPr>
      </p:pic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79D1912A-BA8E-37A6-F345-97E70DED59AD}"/>
              </a:ext>
            </a:extLst>
          </p:cNvPr>
          <p:cNvSpPr/>
          <p:nvPr/>
        </p:nvSpPr>
        <p:spPr>
          <a:xfrm>
            <a:off x="6077333" y="1929755"/>
            <a:ext cx="3624559" cy="404665"/>
          </a:xfrm>
          <a:prstGeom prst="roundRect">
            <a:avLst>
              <a:gd name="adj" fmla="val 50000"/>
            </a:avLst>
          </a:prstGeom>
          <a:solidFill>
            <a:srgbClr val="FF0000">
              <a:alpha val="1441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0043DC2B-9298-0AB9-66A2-D39D117FB440}"/>
              </a:ext>
            </a:extLst>
          </p:cNvPr>
          <p:cNvSpPr/>
          <p:nvPr/>
        </p:nvSpPr>
        <p:spPr>
          <a:xfrm>
            <a:off x="6109990" y="2452270"/>
            <a:ext cx="3624559" cy="404665"/>
          </a:xfrm>
          <a:prstGeom prst="roundRect">
            <a:avLst>
              <a:gd name="adj" fmla="val 50000"/>
            </a:avLst>
          </a:prstGeom>
          <a:solidFill>
            <a:srgbClr val="FF0000">
              <a:alpha val="1441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1D8EB80E-8C5C-50DC-65D3-EB9186EF37D8}"/>
              </a:ext>
            </a:extLst>
          </p:cNvPr>
          <p:cNvSpPr/>
          <p:nvPr/>
        </p:nvSpPr>
        <p:spPr>
          <a:xfrm>
            <a:off x="6158976" y="2991113"/>
            <a:ext cx="3624559" cy="404665"/>
          </a:xfrm>
          <a:prstGeom prst="roundRect">
            <a:avLst>
              <a:gd name="adj" fmla="val 50000"/>
            </a:avLst>
          </a:prstGeom>
          <a:solidFill>
            <a:srgbClr val="FF0000">
              <a:alpha val="1441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角丸四角形 21">
            <a:extLst>
              <a:ext uri="{FF2B5EF4-FFF2-40B4-BE49-F238E27FC236}">
                <a16:creationId xmlns:a16="http://schemas.microsoft.com/office/drawing/2014/main" id="{CF7D80C9-5F5B-9C5D-9369-4BD8BDF35C91}"/>
              </a:ext>
            </a:extLst>
          </p:cNvPr>
          <p:cNvSpPr/>
          <p:nvPr/>
        </p:nvSpPr>
        <p:spPr>
          <a:xfrm>
            <a:off x="3823991" y="3872855"/>
            <a:ext cx="3958387" cy="404665"/>
          </a:xfrm>
          <a:prstGeom prst="roundRect">
            <a:avLst>
              <a:gd name="adj" fmla="val 50000"/>
            </a:avLst>
          </a:prstGeom>
          <a:solidFill>
            <a:srgbClr val="FF0000">
              <a:alpha val="1441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3E66C-69EF-31D3-A7B1-7156B51B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9DB2BAF-DC38-BDF2-5C4A-352276A4494D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3FD28B-05CA-6D82-6D5D-5AED90AED8F7}"/>
              </a:ext>
            </a:extLst>
          </p:cNvPr>
          <p:cNvSpPr txBox="1"/>
          <p:nvPr/>
        </p:nvSpPr>
        <p:spPr>
          <a:xfrm>
            <a:off x="2777580" y="2825141"/>
            <a:ext cx="67671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等比数列の特徴的な問題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0762A7-ABBA-15E7-2DC7-1FEE49B76D4F}"/>
              </a:ext>
            </a:extLst>
          </p:cNvPr>
          <p:cNvSpPr txBox="1"/>
          <p:nvPr/>
        </p:nvSpPr>
        <p:spPr>
          <a:xfrm>
            <a:off x="3669665" y="4032859"/>
            <a:ext cx="5875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lang="ja-JP" altLang="en-US" sz="3600"/>
              <a:t>指数の取り扱い方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3141265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82501-33B5-F536-7F79-1E1070E86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74187B1-3A35-9C51-C950-13A851B1B3C5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C76AC8-B018-4565-EA60-A00736F57FD3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EC1ED32-2038-BE8F-D78B-C934F772C112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数列「等比数列の特徴的な問題」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ED81563-E296-5438-CB2D-3F31901A9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59" y="3877268"/>
            <a:ext cx="10784828" cy="112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369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2210</TotalTime>
  <Words>68</Words>
  <Application>Microsoft Macintosh PowerPoint</Application>
  <PresentationFormat>ワイド画面</PresentationFormat>
  <Paragraphs>15</Paragraphs>
  <Slides>13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43</cp:revision>
  <dcterms:created xsi:type="dcterms:W3CDTF">2024-12-21T06:28:55Z</dcterms:created>
  <dcterms:modified xsi:type="dcterms:W3CDTF">2025-04-12T04:41:35Z</dcterms:modified>
</cp:coreProperties>
</file>