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8" r:id="rId2"/>
    <p:sldId id="271" r:id="rId3"/>
    <p:sldId id="313" r:id="rId4"/>
    <p:sldId id="312" r:id="rId5"/>
    <p:sldId id="324" r:id="rId6"/>
    <p:sldId id="325" r:id="rId7"/>
    <p:sldId id="311" r:id="rId8"/>
    <p:sldId id="326" r:id="rId9"/>
    <p:sldId id="327" r:id="rId10"/>
    <p:sldId id="310" r:id="rId11"/>
    <p:sldId id="328" r:id="rId12"/>
    <p:sldId id="329" r:id="rId13"/>
    <p:sldId id="315" r:id="rId14"/>
    <p:sldId id="323" r:id="rId15"/>
    <p:sldId id="316" r:id="rId16"/>
    <p:sldId id="314" r:id="rId17"/>
    <p:sldId id="320" r:id="rId18"/>
    <p:sldId id="319" r:id="rId19"/>
    <p:sldId id="331" r:id="rId20"/>
    <p:sldId id="330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76"/>
    <p:restoredTop sz="91206"/>
  </p:normalViewPr>
  <p:slideViewPr>
    <p:cSldViewPr snapToGrid="0">
      <p:cViewPr varScale="1">
        <p:scale>
          <a:sx n="75" d="100"/>
          <a:sy n="75" d="100"/>
        </p:scale>
        <p:origin x="168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700F4-F7F0-07B0-6FCA-1599D5BAE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B9C6D9-3137-CB5C-99F3-A1694E8BA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CEF2C9-E931-13FE-1FED-7C35FF209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0CA983D-32D4-20D6-B37B-7F6D796BA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190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DE41109-5BFC-6002-3ABC-95557E316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0" y="3429000"/>
            <a:ext cx="11175199" cy="18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3231265" y="2762096"/>
            <a:ext cx="5729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等比数列の和の公式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356659" y="4095904"/>
            <a:ext cx="63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なぜ成り立つのか。</a:t>
            </a:r>
            <a:endParaRPr kumimoji="1" lang="en-US" altLang="ja-JP" sz="3600" dirty="0"/>
          </a:p>
          <a:p>
            <a:r>
              <a:rPr lang="ja-JP" altLang="en-US" sz="3600"/>
              <a:t>どのように公式を使うのか。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83484-5214-D4B6-895A-DC8A35CDC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16" y="506179"/>
            <a:ext cx="11120520" cy="5471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C26AE0C-0F60-CD0E-1AD6-1592131F1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21" y="1549761"/>
            <a:ext cx="10137958" cy="2003667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FA23EE8-6175-97A5-540B-732CAB1A5318}"/>
              </a:ext>
            </a:extLst>
          </p:cNvPr>
          <p:cNvSpPr/>
          <p:nvPr/>
        </p:nvSpPr>
        <p:spPr>
          <a:xfrm>
            <a:off x="2222339" y="2222339"/>
            <a:ext cx="8942640" cy="56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766A3A-1CD4-EDC2-FDF3-EFEF4D48C5D1}"/>
              </a:ext>
            </a:extLst>
          </p:cNvPr>
          <p:cNvGrpSpPr/>
          <p:nvPr/>
        </p:nvGrpSpPr>
        <p:grpSpPr>
          <a:xfrm>
            <a:off x="648182" y="2222339"/>
            <a:ext cx="10516797" cy="764231"/>
            <a:chOff x="648182" y="2222339"/>
            <a:chExt cx="10516797" cy="764231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BD894B88-2DC8-3D47-ECC9-326D71BB7E6C}"/>
                </a:ext>
              </a:extLst>
            </p:cNvPr>
            <p:cNvSpPr/>
            <p:nvPr/>
          </p:nvSpPr>
          <p:spPr>
            <a:xfrm>
              <a:off x="868101" y="2801374"/>
              <a:ext cx="10296878" cy="185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6CBE905-4A11-A7F3-3891-35C9E39BE805}"/>
                </a:ext>
              </a:extLst>
            </p:cNvPr>
            <p:cNvSpPr/>
            <p:nvPr/>
          </p:nvSpPr>
          <p:spPr>
            <a:xfrm>
              <a:off x="648182" y="2222339"/>
              <a:ext cx="1284790" cy="56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5F0BB4-1F0E-ACCC-6333-05FD5CD085EC}"/>
              </a:ext>
            </a:extLst>
          </p:cNvPr>
          <p:cNvSpPr/>
          <p:nvPr/>
        </p:nvSpPr>
        <p:spPr>
          <a:xfrm>
            <a:off x="1898247" y="3020992"/>
            <a:ext cx="9266731" cy="56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4562778-E487-E6C0-8A94-1101260C7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426" y="4120588"/>
            <a:ext cx="3548328" cy="13884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2447557-14EE-8ECC-B445-33C87CB18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396" y="4508016"/>
            <a:ext cx="1725031" cy="660993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E7E86EE-6A52-C5B4-C77C-F1410DBC85F3}"/>
              </a:ext>
            </a:extLst>
          </p:cNvPr>
          <p:cNvCxnSpPr/>
          <p:nvPr/>
        </p:nvCxnSpPr>
        <p:spPr>
          <a:xfrm>
            <a:off x="4611547" y="1544249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05EA0808-B5E6-5027-9CCD-5D07D75C63B1}"/>
              </a:ext>
            </a:extLst>
          </p:cNvPr>
          <p:cNvCxnSpPr/>
          <p:nvPr/>
        </p:nvCxnSpPr>
        <p:spPr>
          <a:xfrm>
            <a:off x="4725847" y="2213720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4ABF1F45-21A3-A6A2-3BC8-B5F73AFCD594}"/>
              </a:ext>
            </a:extLst>
          </p:cNvPr>
          <p:cNvCxnSpPr/>
          <p:nvPr/>
        </p:nvCxnSpPr>
        <p:spPr>
          <a:xfrm>
            <a:off x="5901504" y="1544249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B77502C-7CA4-1906-78F7-BD4296D4E79D}"/>
              </a:ext>
            </a:extLst>
          </p:cNvPr>
          <p:cNvCxnSpPr/>
          <p:nvPr/>
        </p:nvCxnSpPr>
        <p:spPr>
          <a:xfrm>
            <a:off x="5950489" y="2262706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49BA17B-1AF2-6034-6638-8E0020A9BD0B}"/>
              </a:ext>
            </a:extLst>
          </p:cNvPr>
          <p:cNvCxnSpPr/>
          <p:nvPr/>
        </p:nvCxnSpPr>
        <p:spPr>
          <a:xfrm>
            <a:off x="7262911" y="1575256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B1C9C67D-65F9-7CA4-E2CC-B3DD768D49DE}"/>
              </a:ext>
            </a:extLst>
          </p:cNvPr>
          <p:cNvCxnSpPr/>
          <p:nvPr/>
        </p:nvCxnSpPr>
        <p:spPr>
          <a:xfrm>
            <a:off x="7289432" y="2213720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73499D96-0093-4016-9790-1B90232D6D70}"/>
              </a:ext>
            </a:extLst>
          </p:cNvPr>
          <p:cNvCxnSpPr/>
          <p:nvPr/>
        </p:nvCxnSpPr>
        <p:spPr>
          <a:xfrm>
            <a:off x="8552868" y="1575256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E57FD79-F858-6CC6-226B-95D57FBE3265}"/>
              </a:ext>
            </a:extLst>
          </p:cNvPr>
          <p:cNvCxnSpPr/>
          <p:nvPr/>
        </p:nvCxnSpPr>
        <p:spPr>
          <a:xfrm>
            <a:off x="8595718" y="2246377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DF01CDD-8B05-EFD7-9E20-22375140C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99" y="1206373"/>
            <a:ext cx="11747402" cy="380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2DB98F-7B9F-4B4C-AB87-855E6CD7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95" y="1262351"/>
            <a:ext cx="11350810" cy="2036019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16DF23D-550F-D37F-7D06-D37882267A12}"/>
              </a:ext>
            </a:extLst>
          </p:cNvPr>
          <p:cNvGrpSpPr/>
          <p:nvPr/>
        </p:nvGrpSpPr>
        <p:grpSpPr>
          <a:xfrm>
            <a:off x="381848" y="1911427"/>
            <a:ext cx="11428303" cy="765279"/>
            <a:chOff x="648182" y="2254997"/>
            <a:chExt cx="11428303" cy="765279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D7E22AA3-A053-6B0D-96BB-6B932F02F5FB}"/>
                </a:ext>
              </a:extLst>
            </p:cNvPr>
            <p:cNvSpPr/>
            <p:nvPr/>
          </p:nvSpPr>
          <p:spPr>
            <a:xfrm>
              <a:off x="868100" y="2805827"/>
              <a:ext cx="11208385" cy="2144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87B3B63-4031-212E-5074-D3B755F93980}"/>
                </a:ext>
              </a:extLst>
            </p:cNvPr>
            <p:cNvSpPr/>
            <p:nvPr/>
          </p:nvSpPr>
          <p:spPr>
            <a:xfrm>
              <a:off x="648182" y="2254997"/>
              <a:ext cx="1284790" cy="56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44EC2CCA-BD54-3C28-6209-A04B83654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95" y="370113"/>
            <a:ext cx="3278159" cy="674915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0A7F49C-3218-87D3-1F52-2C8B139FA0FA}"/>
              </a:ext>
            </a:extLst>
          </p:cNvPr>
          <p:cNvCxnSpPr/>
          <p:nvPr/>
        </p:nvCxnSpPr>
        <p:spPr>
          <a:xfrm>
            <a:off x="4578890" y="1262351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F754FB2-4CF4-E851-676B-B5FF760CF216}"/>
              </a:ext>
            </a:extLst>
          </p:cNvPr>
          <p:cNvCxnSpPr/>
          <p:nvPr/>
        </p:nvCxnSpPr>
        <p:spPr>
          <a:xfrm>
            <a:off x="4693190" y="1931822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06784E3-369F-547B-07C5-2D0068A5DC86}"/>
              </a:ext>
            </a:extLst>
          </p:cNvPr>
          <p:cNvCxnSpPr/>
          <p:nvPr/>
        </p:nvCxnSpPr>
        <p:spPr>
          <a:xfrm>
            <a:off x="5640247" y="1327665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3545E77-0E22-0129-BF53-593DF0E0F7DA}"/>
              </a:ext>
            </a:extLst>
          </p:cNvPr>
          <p:cNvCxnSpPr/>
          <p:nvPr/>
        </p:nvCxnSpPr>
        <p:spPr>
          <a:xfrm>
            <a:off x="5754547" y="1997136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148A95E4-E7D6-AAD8-9328-2B1333DCA159}"/>
              </a:ext>
            </a:extLst>
          </p:cNvPr>
          <p:cNvCxnSpPr/>
          <p:nvPr/>
        </p:nvCxnSpPr>
        <p:spPr>
          <a:xfrm>
            <a:off x="7028176" y="1327665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D60BD24-B6F4-C926-BCFD-7604CE3FA83C}"/>
              </a:ext>
            </a:extLst>
          </p:cNvPr>
          <p:cNvCxnSpPr/>
          <p:nvPr/>
        </p:nvCxnSpPr>
        <p:spPr>
          <a:xfrm>
            <a:off x="7142476" y="1997136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1A2916FE-24C7-EBCE-C3A7-77D338EB1DFF}"/>
              </a:ext>
            </a:extLst>
          </p:cNvPr>
          <p:cNvCxnSpPr/>
          <p:nvPr/>
        </p:nvCxnSpPr>
        <p:spPr>
          <a:xfrm>
            <a:off x="8350790" y="1360322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85658FE-2650-50E8-902C-D5DA07B5EE69}"/>
              </a:ext>
            </a:extLst>
          </p:cNvPr>
          <p:cNvCxnSpPr/>
          <p:nvPr/>
        </p:nvCxnSpPr>
        <p:spPr>
          <a:xfrm>
            <a:off x="8465090" y="2029793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08F7D91-7B5F-3149-8157-1D5F11480C2B}"/>
              </a:ext>
            </a:extLst>
          </p:cNvPr>
          <p:cNvCxnSpPr/>
          <p:nvPr/>
        </p:nvCxnSpPr>
        <p:spPr>
          <a:xfrm>
            <a:off x="9836690" y="1278679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6A8043-7625-90E7-EE27-12162E49EFF5}"/>
              </a:ext>
            </a:extLst>
          </p:cNvPr>
          <p:cNvCxnSpPr/>
          <p:nvPr/>
        </p:nvCxnSpPr>
        <p:spPr>
          <a:xfrm>
            <a:off x="9950990" y="1948150"/>
            <a:ext cx="580939" cy="580939"/>
          </a:xfrm>
          <a:prstGeom prst="line">
            <a:avLst/>
          </a:prstGeom>
          <a:ln w="57150">
            <a:solidFill>
              <a:srgbClr val="FF0000">
                <a:alpha val="5452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2C1143D-734F-8975-8DBE-5F28FC61D19F}"/>
              </a:ext>
            </a:extLst>
          </p:cNvPr>
          <p:cNvSpPr/>
          <p:nvPr/>
        </p:nvSpPr>
        <p:spPr>
          <a:xfrm>
            <a:off x="2059673" y="1894773"/>
            <a:ext cx="9711731" cy="56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7B92E6E-F0FB-01A9-F627-27C03F3E2EA8}"/>
              </a:ext>
            </a:extLst>
          </p:cNvPr>
          <p:cNvSpPr/>
          <p:nvPr/>
        </p:nvSpPr>
        <p:spPr>
          <a:xfrm>
            <a:off x="684259" y="2662218"/>
            <a:ext cx="11087145" cy="668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F11367A3-E9A0-404E-AEAB-2961E2BC3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798" y="3194874"/>
            <a:ext cx="3276435" cy="136818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4BC5632-B1E6-E7BB-B27A-2776391B7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65" y="4465616"/>
            <a:ext cx="3276435" cy="67788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8E79D06-977C-5121-0B06-E83990180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8994" y="5272556"/>
            <a:ext cx="7954012" cy="70071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DA22C23-A270-93E2-3DF3-2627E06D4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2493" y="6069667"/>
            <a:ext cx="1455546" cy="543404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12777999-9F48-3E49-8A19-731140CE1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323" y="231014"/>
            <a:ext cx="5007419" cy="8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5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06C41-523F-F62B-8335-A62AAFDC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82D9041-51C2-4773-FB13-8EF9A61AB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99" y="1206373"/>
            <a:ext cx="11747402" cy="380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7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53D98ED-62C1-E312-954A-65DDE1392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77" y="389164"/>
            <a:ext cx="7516051" cy="81914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2EC1A8-4A23-0677-5042-73749FFA1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76" y="2680685"/>
            <a:ext cx="11192804" cy="5485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41A6A4-B5F2-F0B9-EE3E-98D88AA4A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594" y="3429000"/>
            <a:ext cx="4102226" cy="13615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ABB5C50-966B-D5E2-562D-AD1B49454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0585" y="3810874"/>
            <a:ext cx="1846684" cy="5485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7149BD8-1F0E-A243-8DEE-4B6911DA2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427" y="5194234"/>
            <a:ext cx="3499901" cy="13926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A33CFD-3B1E-D3DE-B20B-622D4E87E5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1612" y="3628795"/>
            <a:ext cx="3876027" cy="9268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F08C34F-D15E-698D-F19F-99D0EF3E2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1488" y="1462872"/>
            <a:ext cx="9629024" cy="76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159C3B1-AC5C-99E0-D0F2-3E85B20A6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77" y="1891392"/>
            <a:ext cx="8949202" cy="9661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E8FC83-2D91-38E9-AFE8-9814549AD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68" y="3385300"/>
            <a:ext cx="10175863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8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34A7BC2-E3AA-6E3D-68A0-C89E8950C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9244"/>
          <a:stretch/>
        </p:blipFill>
        <p:spPr>
          <a:xfrm>
            <a:off x="1148442" y="342488"/>
            <a:ext cx="10468983" cy="86774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9B76AD1-69CC-E8CA-2EAE-364FF4171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741" y="2198915"/>
            <a:ext cx="4005661" cy="12300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2A7CB9D-06A3-6140-8D7A-4BCD3992F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215" y="3775528"/>
            <a:ext cx="2207985" cy="110399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1AF462D-E4A3-D8FB-84B1-FC33CFDB2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314" y="5307692"/>
            <a:ext cx="1662946" cy="5869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625C23-2819-F544-DC88-6354BDA92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429" y="5262109"/>
            <a:ext cx="3630796" cy="8758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25B8E3-4036-F937-B976-67C794A353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7342" y="1318700"/>
            <a:ext cx="10468983" cy="6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1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585442-158A-BC47-3F5F-1DC73891C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70" y="362857"/>
            <a:ext cx="8068129" cy="5042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90F102B-CFB3-FC9F-9A2E-76A4AF778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28" y="1311059"/>
            <a:ext cx="5201765" cy="52166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544A64F-48AA-03B0-1129-E65733F72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525" y="1010246"/>
            <a:ext cx="3168579" cy="12047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4E56F0E-9518-212D-3103-94E19AD67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348" y="2276670"/>
            <a:ext cx="3729680" cy="14027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D93C51D-E0A3-9EEB-8281-0391F30DA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9539" y="3741130"/>
            <a:ext cx="2508456" cy="11882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7A8EA1-4C82-FBD7-7305-7374E205B8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9539" y="5207908"/>
            <a:ext cx="2855021" cy="12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F0EEADC-D701-D052-C285-1D8E0EFC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70" y="151038"/>
            <a:ext cx="10799660" cy="293814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0837556-3CC6-C2DC-9D1F-00B8FE5B0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70" y="3207559"/>
            <a:ext cx="10799660" cy="349940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6E94AF1-542F-7B78-24BD-B88CB3FC66B4}"/>
              </a:ext>
            </a:extLst>
          </p:cNvPr>
          <p:cNvSpPr/>
          <p:nvPr/>
        </p:nvSpPr>
        <p:spPr>
          <a:xfrm>
            <a:off x="5110843" y="4637314"/>
            <a:ext cx="2628900" cy="11103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CE6BB51-826F-B7F6-EA65-9072B989D741}"/>
              </a:ext>
            </a:extLst>
          </p:cNvPr>
          <p:cNvSpPr/>
          <p:nvPr/>
        </p:nvSpPr>
        <p:spPr>
          <a:xfrm>
            <a:off x="4963886" y="1518557"/>
            <a:ext cx="3282043" cy="11103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68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A9C12ED-CBE9-9529-1FD0-40ED0071D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1" y="190500"/>
            <a:ext cx="7353300" cy="762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B3B892-D9AE-495D-546D-C728BA979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050471"/>
            <a:ext cx="5105400" cy="546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32C3B96-4076-D16D-F43A-B9FEAC39C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3048000"/>
            <a:ext cx="51816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7EC787-57EB-E914-9E65-E0366766D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5020129"/>
            <a:ext cx="4864100" cy="482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248A36-B8B8-27C0-58F9-6CC85408AC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0" y="1694542"/>
            <a:ext cx="3035300" cy="1054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761F46E-05BC-84B3-1AB8-3B53C7864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1100" y="1694542"/>
            <a:ext cx="2362200" cy="1016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64CEF11-BC9D-1431-D65A-457DA0522E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9307" y="1980292"/>
            <a:ext cx="1054100" cy="482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2EB00EC-401E-E5C2-0585-5376DC76B3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9307" y="1944008"/>
            <a:ext cx="609600" cy="584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92249E7-F331-2B69-C2D3-8AF0907722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3627663"/>
            <a:ext cx="3479800" cy="1079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C91AEEA-115E-D3FA-63CE-AD33AF9CA6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8364" y="3699327"/>
            <a:ext cx="2171700" cy="990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D71E029-2BED-4685-85CB-930649826F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9743" y="3970563"/>
            <a:ext cx="901700" cy="393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353D6C3-EDD2-AD6D-3108-6F610DF6DA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1122" y="3875313"/>
            <a:ext cx="609600" cy="584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7CBBDB5-B175-DC66-BA05-F79B9AB245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5000" y="5678712"/>
            <a:ext cx="3733800" cy="419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BB33F79-D11C-2554-DF09-75ECB371993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12787" y="6248400"/>
            <a:ext cx="2362200" cy="4191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78217EE-AE3F-A025-0711-DC64D3932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0108" y="6202135"/>
            <a:ext cx="6096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1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2CEFB0B-B544-77F9-9ABC-9CB9FBAEC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97832"/>
            <a:ext cx="10158161" cy="9733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897808D-4F56-31A3-DE0D-6E386073D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969" y="2330450"/>
            <a:ext cx="6813401" cy="7255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AA1B42-A7DF-58B9-EA71-E72034786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863" y="3482441"/>
            <a:ext cx="7273531" cy="7963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67E93D4-B4ED-36CB-7375-C1D8353F1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532" y="4705222"/>
            <a:ext cx="7273529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ED086C6-590D-4211-EF48-D6701A5B2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1434" b="-35844"/>
          <a:stretch/>
        </p:blipFill>
        <p:spPr>
          <a:xfrm>
            <a:off x="377372" y="322940"/>
            <a:ext cx="1525063" cy="10691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97214FA-62DF-1E87-9554-C3EA774F5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422" y="437240"/>
            <a:ext cx="5509444" cy="5867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B8A8DD1-75E1-3D76-A929-9081D11AF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424" y="2406183"/>
            <a:ext cx="5881510" cy="6439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8599A7B-4BE7-AB7D-93BC-A8BA536A8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6231" y="4602745"/>
            <a:ext cx="5881513" cy="5724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7B845A5-8234-0B18-2A3D-BF34045BD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3328" y="1043209"/>
            <a:ext cx="3091011" cy="11448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45EB281-56D1-ED12-F430-6B32A12B71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2066" y="1052280"/>
            <a:ext cx="2475671" cy="11448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56DBE39-4ED0-39C5-27FE-1CD37C05B3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6477" y="1392120"/>
            <a:ext cx="1230680" cy="4865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1AEADD6-B0E5-4151-00AA-20E80FEA01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7486" y="3140695"/>
            <a:ext cx="3935316" cy="124499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5CF5419-8F84-E320-2DDA-04FE6D1AC9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6205" y="3156003"/>
            <a:ext cx="2432741" cy="113050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D001DC9-D882-F84D-F681-A1045F2092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22349" y="3492293"/>
            <a:ext cx="1588438" cy="45792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0BADAC7-D055-07FC-23C4-B410135D5B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3328" y="5270487"/>
            <a:ext cx="6425300" cy="58672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BEDDCC6-DF53-61E6-A432-6CD846C49D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32629" y="5975775"/>
            <a:ext cx="3720660" cy="55809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A31AFF8-8868-E712-C5B2-9A26DF9570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05897" y="1392120"/>
            <a:ext cx="635000" cy="6223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D8B943C-4617-3652-F531-618C9CE5E3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84190" y="3452040"/>
            <a:ext cx="635000" cy="622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0C8D46C-B0DF-1948-701A-15E9F47CB3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4434" y="5975775"/>
            <a:ext cx="635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7496DEA-DEB4-A42F-E1EF-2CEDED5F3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62" y="268891"/>
            <a:ext cx="11650875" cy="159256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C663C4-65A5-34AD-E96D-71033CF02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72" y="2022022"/>
            <a:ext cx="3835400" cy="2095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E9BD99B-0337-5BC0-BAB9-B1B10522E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857" y="4278088"/>
            <a:ext cx="3263900" cy="2108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31F50E8-3272-306C-B36C-9147EABE5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385" y="2367644"/>
            <a:ext cx="4013200" cy="1168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D598842-265D-6EE4-4F04-11772CF58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043" y="3719288"/>
            <a:ext cx="4013200" cy="1117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6EA837E-871C-BDD6-94E6-CD0680949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043" y="5031925"/>
            <a:ext cx="3429000" cy="1117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49377D8-DE43-52E0-C931-54F9A6D86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2743" y="5279575"/>
            <a:ext cx="635000" cy="622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FCB22E2-8A00-EDEC-EF95-372EB1BBB0C1}"/>
                  </a:ext>
                </a:extLst>
              </p:cNvPr>
              <p:cNvSpPr txBox="1"/>
              <p:nvPr/>
            </p:nvSpPr>
            <p:spPr>
              <a:xfrm>
                <a:off x="2748039" y="3233521"/>
                <a:ext cx="301365" cy="80945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28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FCB22E2-8A00-EDEC-EF95-372EB1BBB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039" y="3233521"/>
                <a:ext cx="301365" cy="809452"/>
              </a:xfrm>
              <a:prstGeom prst="rect">
                <a:avLst/>
              </a:prstGeom>
              <a:blipFill>
                <a:blip r:embed="rId9"/>
                <a:stretch>
                  <a:fillRect l="-24000" t="-1538" r="-20000" b="-123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82D40D2-A25E-BC7C-EF1C-599939D22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54056"/>
            <a:ext cx="11093175" cy="122664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5073DD1-F72F-C776-9FFC-1DD80EC51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893" y="2929218"/>
            <a:ext cx="34163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93A2F85-E750-26D0-2BF4-1445312B6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893" y="4084220"/>
            <a:ext cx="3848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2F42753-47FB-7874-BD80-EFB38697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71" y="154215"/>
            <a:ext cx="1320800" cy="736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58FB3CD-2490-DE39-4DD3-4DE442D95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214" y="249465"/>
            <a:ext cx="3454400" cy="546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A2A8174-4B55-B8D3-E92A-993EB7B76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157" y="890815"/>
            <a:ext cx="4109830" cy="14548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089FE6-A466-B032-BDFA-A35BD72C0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041" y="2639951"/>
            <a:ext cx="3236946" cy="14184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09AF320-6C2C-F9F5-9B3A-B2B6632AD7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040" y="4285342"/>
            <a:ext cx="3236947" cy="7819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E27B9A-428E-23C7-445F-075019C5A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368" y="5416185"/>
            <a:ext cx="2345877" cy="5819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2F2D55E-3937-822C-3F7E-AE08A2A64E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1421" y="5460270"/>
            <a:ext cx="635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D35E509-6FDF-87CE-3475-6CAC14813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71" y="154215"/>
            <a:ext cx="1320800" cy="736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BC16162-659B-D604-DE63-18D513AF4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993" y="255814"/>
            <a:ext cx="3822700" cy="952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C4165B7-2B94-F5B0-74D9-69117CDDD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171" y="1392980"/>
            <a:ext cx="4241800" cy="2260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4A3FD5F-7532-7521-8431-7B92BBA7E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586" y="4030435"/>
            <a:ext cx="3632200" cy="2095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CE743B-0397-5021-2A49-DB5EEDAB6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536" y="1837872"/>
            <a:ext cx="4381500" cy="1092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7754566-291B-BB7C-0AAD-20EA25DEC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236" y="3375479"/>
            <a:ext cx="4368800" cy="1104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DF95BE-35CB-3CD1-73A2-0572AA8469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7236" y="4925786"/>
            <a:ext cx="3619500" cy="11303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580AA8-071C-658A-CBEE-84DB148F6E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8536" y="5078185"/>
            <a:ext cx="635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2444E-80E7-FD11-E167-40C4C6CF7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88C08E-24E6-54D1-1888-96C9790FCE3E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13CB85-66A8-8BEF-CCAD-CD303C7D11B0}"/>
              </a:ext>
            </a:extLst>
          </p:cNvPr>
          <p:cNvSpPr txBox="1"/>
          <p:nvPr/>
        </p:nvSpPr>
        <p:spPr>
          <a:xfrm>
            <a:off x="3231265" y="2762096"/>
            <a:ext cx="5729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等比数列の和の公式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784F51-FA5E-34C6-9602-760FC2972087}"/>
              </a:ext>
            </a:extLst>
          </p:cNvPr>
          <p:cNvSpPr txBox="1"/>
          <p:nvPr/>
        </p:nvSpPr>
        <p:spPr>
          <a:xfrm>
            <a:off x="3356659" y="4095904"/>
            <a:ext cx="63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なぜ成り立つのか。</a:t>
            </a:r>
            <a:endParaRPr kumimoji="1" lang="en-US" altLang="ja-JP" sz="3600" dirty="0"/>
          </a:p>
          <a:p>
            <a:r>
              <a:rPr lang="ja-JP" altLang="en-US" sz="3600"/>
              <a:t>どのように公式を使うのか。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375996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9450B-B21D-A983-3DEF-BBD99FADA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14BD10-7044-1BE0-9844-B1197B136BF8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957E03-28E3-D72F-89EA-BD99ABEB16A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35D2A3-FF43-C55D-82F4-969C5033E967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数列「等比数列の和」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3B54FB2-D5C2-6BBA-6603-1D6025D10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0" y="3429000"/>
            <a:ext cx="11175199" cy="18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30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2208</TotalTime>
  <Words>85</Words>
  <Application>Microsoft Macintosh PowerPoint</Application>
  <PresentationFormat>ワイド画面</PresentationFormat>
  <Paragraphs>18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2025-04-11T10:46:13Z</dcterms:modified>
</cp:coreProperties>
</file>