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8" r:id="rId2"/>
    <p:sldId id="271" r:id="rId3"/>
    <p:sldId id="327" r:id="rId4"/>
    <p:sldId id="320" r:id="rId5"/>
    <p:sldId id="330" r:id="rId6"/>
    <p:sldId id="329" r:id="rId7"/>
    <p:sldId id="331" r:id="rId8"/>
    <p:sldId id="332" r:id="rId9"/>
    <p:sldId id="333" r:id="rId10"/>
    <p:sldId id="340" r:id="rId11"/>
    <p:sldId id="341" r:id="rId12"/>
    <p:sldId id="334" r:id="rId13"/>
    <p:sldId id="328" r:id="rId14"/>
    <p:sldId id="335" r:id="rId15"/>
    <p:sldId id="336" r:id="rId16"/>
    <p:sldId id="337" r:id="rId17"/>
    <p:sldId id="324" r:id="rId18"/>
    <p:sldId id="338" r:id="rId19"/>
    <p:sldId id="343" r:id="rId20"/>
    <p:sldId id="342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95"/>
    <p:restoredTop sz="91206"/>
  </p:normalViewPr>
  <p:slideViewPr>
    <p:cSldViewPr snapToGrid="0">
      <p:cViewPr varScale="1">
        <p:scale>
          <a:sx n="74" d="100"/>
          <a:sy n="74" d="100"/>
        </p:scale>
        <p:origin x="192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63D47-2F34-2292-8065-FFA240836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6A3A6E6-B411-90B9-10E9-CCFB96B2CC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E014A74-803F-035B-61F5-75A1E9D15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62B988-45DF-CF69-CEE9-83CB240DA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203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4.png"/><Relationship Id="rId9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数列「等比数列の項の値」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4BB500B-C410-2768-811D-F204EF09E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3531109"/>
            <a:ext cx="11264953" cy="133287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173D4D5-4FF4-E6C6-2387-E7CDC1CD3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2832" y="4366946"/>
            <a:ext cx="4530024" cy="114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725084" y="6285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327700" y="1894917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等比数列の項の扱い方を学ぶ</a:t>
            </a:r>
            <a:endParaRPr kumimoji="1" lang="ja-JP" altLang="en-US" sz="44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4D27454-6FED-1BBA-5926-6B1E82C9B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93" y="3099685"/>
            <a:ext cx="3364436" cy="83032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DE702C8-715C-023A-4C97-596A8A90E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469" y="4492338"/>
            <a:ext cx="2695862" cy="15528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3BE5321-AAEE-DE3C-8F01-A32B32D90E5B}"/>
              </a:ext>
            </a:extLst>
          </p:cNvPr>
          <p:cNvSpPr txBox="1"/>
          <p:nvPr/>
        </p:nvSpPr>
        <p:spPr>
          <a:xfrm>
            <a:off x="3022600" y="33147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①</a:t>
            </a:r>
            <a:endParaRPr kumimoji="1" lang="ja-JP" altLang="en-US" sz="36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9D041E-162B-7F25-F334-5808A1EFE439}"/>
              </a:ext>
            </a:extLst>
          </p:cNvPr>
          <p:cNvSpPr txBox="1"/>
          <p:nvPr/>
        </p:nvSpPr>
        <p:spPr>
          <a:xfrm>
            <a:off x="3022600" y="49403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dirty="0"/>
              <a:t>②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D3E314B-5C1E-EFEF-00CD-5B2824FD3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85" y="329119"/>
            <a:ext cx="11440886" cy="29248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0821C27-DDFA-38D8-908D-3698EE7EB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3604056"/>
            <a:ext cx="10125528" cy="2556374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2697D13-5C5B-79EA-3C06-55902824C214}"/>
              </a:ext>
            </a:extLst>
          </p:cNvPr>
          <p:cNvSpPr/>
          <p:nvPr/>
        </p:nvSpPr>
        <p:spPr>
          <a:xfrm>
            <a:off x="1420585" y="4425043"/>
            <a:ext cx="653144" cy="489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5F4054A-0758-97EC-32B2-ED7DAC19421A}"/>
              </a:ext>
            </a:extLst>
          </p:cNvPr>
          <p:cNvSpPr/>
          <p:nvPr/>
        </p:nvSpPr>
        <p:spPr>
          <a:xfrm>
            <a:off x="3739241" y="4408711"/>
            <a:ext cx="849087" cy="489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55754EC-6DAA-A8E9-867D-E934E091786C}"/>
              </a:ext>
            </a:extLst>
          </p:cNvPr>
          <p:cNvSpPr/>
          <p:nvPr/>
        </p:nvSpPr>
        <p:spPr>
          <a:xfrm>
            <a:off x="5910943" y="4310741"/>
            <a:ext cx="1094013" cy="604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2CD2C9A-D42F-8DDC-6BF9-B7E24B493024}"/>
              </a:ext>
            </a:extLst>
          </p:cNvPr>
          <p:cNvSpPr/>
          <p:nvPr/>
        </p:nvSpPr>
        <p:spPr>
          <a:xfrm>
            <a:off x="8262258" y="4310739"/>
            <a:ext cx="3044370" cy="604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18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A0C4137-5986-C245-FB31-E5D00161F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264" y="1012206"/>
            <a:ext cx="6721021" cy="151541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87CC942-4C21-A07C-EE9D-3DE03614B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504" y="4786633"/>
            <a:ext cx="2634539" cy="15174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55F1F9AE-E479-00C2-F823-97B54BB4AF6B}"/>
                  </a:ext>
                </a:extLst>
              </p:cNvPr>
              <p:cNvSpPr txBox="1"/>
              <p:nvPr/>
            </p:nvSpPr>
            <p:spPr>
              <a:xfrm>
                <a:off x="3523047" y="2966405"/>
                <a:ext cx="1106457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E67200"/>
                          </a:solidFill>
                          <a:latin typeface="Cambria Math" panose="02040503050406030204" pitchFamily="18" charset="0"/>
                        </a:rPr>
                        <m:t>2=</m:t>
                      </m:r>
                      <m:f>
                        <m:fPr>
                          <m:ctrlPr>
                            <a:rPr kumimoji="1" lang="en-US" altLang="ja-JP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55F1F9AE-E479-00C2-F823-97B54BB4A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047" y="2966405"/>
                <a:ext cx="1106457" cy="925190"/>
              </a:xfrm>
              <a:prstGeom prst="rect">
                <a:avLst/>
              </a:prstGeom>
              <a:blipFill>
                <a:blip r:embed="rId4"/>
                <a:stretch>
                  <a:fillRect l="-6818" t="-1351" r="-6818" b="-135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B2B6A24-631B-0F64-D7DD-3D426E3A8573}"/>
                  </a:ext>
                </a:extLst>
              </p:cNvPr>
              <p:cNvSpPr txBox="1"/>
              <p:nvPr/>
            </p:nvSpPr>
            <p:spPr>
              <a:xfrm>
                <a:off x="5351847" y="2966405"/>
                <a:ext cx="133408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E67200"/>
                          </a:solidFill>
                          <a:latin typeface="Cambria Math" panose="02040503050406030204" pitchFamily="18" charset="0"/>
                        </a:rPr>
                        <m:t>2=</m:t>
                      </m:r>
                      <m:f>
                        <m:fPr>
                          <m:ctrlPr>
                            <a:rPr kumimoji="1" lang="en-US" altLang="ja-JP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B2B6A24-631B-0F64-D7DD-3D426E3A8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847" y="2966405"/>
                <a:ext cx="1334083" cy="925190"/>
              </a:xfrm>
              <a:prstGeom prst="rect">
                <a:avLst/>
              </a:prstGeom>
              <a:blipFill>
                <a:blip r:embed="rId5"/>
                <a:stretch>
                  <a:fillRect l="-5660" t="-1351" r="-5660" b="-135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02CE6C0B-70AF-28BC-8BE0-4EC13BF6E888}"/>
                  </a:ext>
                </a:extLst>
              </p:cNvPr>
              <p:cNvSpPr txBox="1"/>
              <p:nvPr/>
            </p:nvSpPr>
            <p:spPr>
              <a:xfrm>
                <a:off x="7510847" y="2928305"/>
                <a:ext cx="1334083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E67200"/>
                          </a:solidFill>
                          <a:latin typeface="Cambria Math" panose="02040503050406030204" pitchFamily="18" charset="0"/>
                        </a:rPr>
                        <m:t>2=</m:t>
                      </m:r>
                      <m:f>
                        <m:fPr>
                          <m:ctrlPr>
                            <a:rPr kumimoji="1" lang="en-US" altLang="ja-JP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kumimoji="1" lang="en-US" altLang="ja-JP" sz="32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02CE6C0B-70AF-28BC-8BE0-4EC13BF6E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847" y="2928305"/>
                <a:ext cx="1334083" cy="921984"/>
              </a:xfrm>
              <a:prstGeom prst="rect">
                <a:avLst/>
              </a:prstGeom>
              <a:blipFill>
                <a:blip r:embed="rId6"/>
                <a:stretch>
                  <a:fillRect l="-5660" t="-1351" r="-5660" b="-135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B3195D1-2C2B-252F-E2ED-AEC69612A875}"/>
              </a:ext>
            </a:extLst>
          </p:cNvPr>
          <p:cNvSpPr txBox="1"/>
          <p:nvPr/>
        </p:nvSpPr>
        <p:spPr>
          <a:xfrm>
            <a:off x="972207" y="257575"/>
            <a:ext cx="9703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初項３に次々に</a:t>
            </a:r>
            <a:r>
              <a:rPr kumimoji="1" lang="en-US" altLang="ja-JP" sz="4000" dirty="0"/>
              <a:t>2</a:t>
            </a:r>
            <a:r>
              <a:rPr kumimoji="1" lang="ja-JP" altLang="en-US" sz="4000"/>
              <a:t>を乗じてできた等比数列</a:t>
            </a:r>
          </a:p>
        </p:txBody>
      </p:sp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637352B-D1A9-098B-6C88-130E6453C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6" y="238241"/>
            <a:ext cx="11418277" cy="141832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C59252E-29BC-3461-0C5D-61555CD4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792" y="1500553"/>
            <a:ext cx="5054600" cy="762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09CB023-B285-B415-47CA-1F4A5DA12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792" y="2198039"/>
            <a:ext cx="4902200" cy="711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3991423-5C82-1CE2-704E-5F5BD56BA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764" y="3251815"/>
            <a:ext cx="1866900" cy="546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1F4C988-F722-B1F3-3F18-4ADA2B43FD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3353" y="3220065"/>
            <a:ext cx="4241800" cy="609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D3B23C9-1A50-CAFC-D69E-8415EAFEBF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7032" y="4036648"/>
            <a:ext cx="6630649" cy="51820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33A272F-E238-EFCE-5191-DA53CBB06C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2022" y="4645924"/>
            <a:ext cx="6995747" cy="57709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1C228F0-5183-AD91-864E-D271B08D78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3708" y="5621551"/>
            <a:ext cx="10304584" cy="825761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CB08C08A-98A8-CCBB-C0BA-F7431F4E1F79}"/>
              </a:ext>
            </a:extLst>
          </p:cNvPr>
          <p:cNvCxnSpPr>
            <a:cxnSpLocks/>
          </p:cNvCxnSpPr>
          <p:nvPr/>
        </p:nvCxnSpPr>
        <p:spPr>
          <a:xfrm>
            <a:off x="4699487" y="2262553"/>
            <a:ext cx="98034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C7FC6A6D-1A01-F8DF-37EB-26941F242D37}"/>
              </a:ext>
            </a:extLst>
          </p:cNvPr>
          <p:cNvCxnSpPr>
            <a:cxnSpLocks/>
          </p:cNvCxnSpPr>
          <p:nvPr/>
        </p:nvCxnSpPr>
        <p:spPr>
          <a:xfrm>
            <a:off x="6159010" y="2262553"/>
            <a:ext cx="98034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72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3834ECF-A0B9-81C8-622B-910F19652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644" y="1791886"/>
            <a:ext cx="9396047" cy="91174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9428D88-D1B1-6EE1-6336-E698C56E6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657" y="2974135"/>
            <a:ext cx="6591300" cy="660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E13AC7B-4F80-AA5D-78F5-A1264C6C0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657" y="3905038"/>
            <a:ext cx="73914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11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2B949F1-DA6F-1544-8254-F5FCE652D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0829" b="-12360"/>
          <a:stretch/>
        </p:blipFill>
        <p:spPr>
          <a:xfrm>
            <a:off x="240321" y="244440"/>
            <a:ext cx="1518141" cy="86339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442237C-3D1D-EC95-2F1C-537190939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462" y="297195"/>
            <a:ext cx="5978769" cy="62278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353EDB5-4489-B7DE-7917-83F399319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0" y="984736"/>
            <a:ext cx="5080000" cy="6731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8693BC1-F6AA-24AD-7C70-B578B33BAD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6000" y="1657836"/>
            <a:ext cx="4826000" cy="609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0E2AA77-29A1-97C8-B89E-0CC9BD582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77" y="2330936"/>
            <a:ext cx="1752600" cy="673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57BDAFB-8757-88E9-AC76-FD844ACA4D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419" y="2407136"/>
            <a:ext cx="4178300" cy="596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552E0CF-1A52-D658-83A1-0BAB3E6EFA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7631" y="3004036"/>
            <a:ext cx="7239000" cy="1231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05E70DE-06A2-5E39-6E9D-7B39A37FF0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7970" y="4235936"/>
            <a:ext cx="7200900" cy="1219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DB8A62A-BB47-6BF8-B775-C80552F2D6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2950" y="5408244"/>
            <a:ext cx="5372100" cy="1257300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1BC9DBB9-8242-7EAD-FC1A-8F9E434F4A7D}"/>
              </a:ext>
            </a:extLst>
          </p:cNvPr>
          <p:cNvCxnSpPr>
            <a:cxnSpLocks/>
          </p:cNvCxnSpPr>
          <p:nvPr/>
        </p:nvCxnSpPr>
        <p:spPr>
          <a:xfrm>
            <a:off x="4602772" y="1622666"/>
            <a:ext cx="98034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1045CCF2-D3CF-0894-EDEC-37E6EEB90461}"/>
              </a:ext>
            </a:extLst>
          </p:cNvPr>
          <p:cNvCxnSpPr>
            <a:cxnSpLocks/>
          </p:cNvCxnSpPr>
          <p:nvPr/>
        </p:nvCxnSpPr>
        <p:spPr>
          <a:xfrm>
            <a:off x="6062295" y="1622666"/>
            <a:ext cx="98034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70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A3722D-2E64-2E1F-FF8D-1A72286340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0829" b="-12360"/>
          <a:stretch/>
        </p:blipFill>
        <p:spPr>
          <a:xfrm>
            <a:off x="240321" y="244440"/>
            <a:ext cx="1518141" cy="86339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2B65C4E-917C-9135-7398-764DF4590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462" y="326885"/>
            <a:ext cx="7226300" cy="698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A473017-2A16-2E7D-FAB7-B55700F9E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262" y="1042970"/>
            <a:ext cx="5778500" cy="6731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4ECCC59-5EB2-DB05-BB5A-152714118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9017" y="1716070"/>
            <a:ext cx="4851400" cy="685800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DFE4FB1C-6E71-353F-EDAB-9DFDA0B05B25}"/>
              </a:ext>
            </a:extLst>
          </p:cNvPr>
          <p:cNvCxnSpPr>
            <a:cxnSpLocks/>
          </p:cNvCxnSpPr>
          <p:nvPr/>
        </p:nvCxnSpPr>
        <p:spPr>
          <a:xfrm>
            <a:off x="4339003" y="1738536"/>
            <a:ext cx="98034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C22DE2BE-BCAD-E7A9-8B2F-601A1699DCF0}"/>
              </a:ext>
            </a:extLst>
          </p:cNvPr>
          <p:cNvCxnSpPr>
            <a:cxnSpLocks/>
          </p:cNvCxnSpPr>
          <p:nvPr/>
        </p:nvCxnSpPr>
        <p:spPr>
          <a:xfrm>
            <a:off x="5798526" y="1738536"/>
            <a:ext cx="137599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813D5479-2CEF-1509-F444-5EEA4503BF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526" y="2620596"/>
            <a:ext cx="2286000" cy="5969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4C67AA5-EE01-EC5E-8164-71E1D034A6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00" y="2620596"/>
            <a:ext cx="4292600" cy="609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C48349C-329E-A41E-A606-DEE6829230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5262" y="3640505"/>
            <a:ext cx="1460500" cy="1270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1867712-363D-EC2F-6C4D-1243FC3179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3112" y="5148280"/>
            <a:ext cx="53848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9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7770660-7087-9375-C153-B8C24EEBF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7" y="286465"/>
            <a:ext cx="11593896" cy="13489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5F0230A-09FE-2CA3-1FB0-05C7C3B1D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450" y="2080096"/>
            <a:ext cx="2755900" cy="609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6738F4A-A4AC-D58D-881A-AA444377C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450" y="3358662"/>
            <a:ext cx="37719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83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1544656-35B5-F9FA-76C6-615EC1447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7" y="286465"/>
            <a:ext cx="11593896" cy="134890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B9AB992-21AE-91BA-AE18-1DE496FBA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296" y="1851496"/>
            <a:ext cx="2755900" cy="609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733734F-86FF-DA96-7EBA-901769036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2992" y="1809317"/>
            <a:ext cx="3581400" cy="1549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CE17BE-8F42-38B5-EE47-5DE27D7AD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2934" y="2741302"/>
            <a:ext cx="4203700" cy="635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B927CB6-FBDC-B563-59C7-1EC87F44DC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1987" y="3481699"/>
            <a:ext cx="2730500" cy="596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3BFAAB5-6946-2D30-1D4C-BEF60E1B26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2196" y="4078599"/>
            <a:ext cx="1828800" cy="1231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7FFF09E-B59B-7493-8D32-476C24397D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1396" y="5337908"/>
            <a:ext cx="1930400" cy="1282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62C949E-449F-85C7-02DA-902EC91070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2197" y="5515708"/>
            <a:ext cx="33401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3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12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1544656-35B5-F9FA-76C6-615EC1447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7" y="286465"/>
            <a:ext cx="11593896" cy="13489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38852D0-8011-1FD9-2880-255A11FC9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050" y="1811216"/>
            <a:ext cx="3771900" cy="685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0D1589A-A3F0-3C19-0FC2-597896DDA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857" y="1354016"/>
            <a:ext cx="4051300" cy="1600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E1499DD-A28F-0987-0214-34C8E8D153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009" r="28830"/>
          <a:stretch/>
        </p:blipFill>
        <p:spPr>
          <a:xfrm>
            <a:off x="2497014" y="2497016"/>
            <a:ext cx="2813540" cy="1422400"/>
          </a:xfrm>
          <a:prstGeom prst="rect">
            <a:avLst/>
          </a:prstGeom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2E302E93-B595-6757-B5C1-57A564E5BAF7}"/>
              </a:ext>
            </a:extLst>
          </p:cNvPr>
          <p:cNvCxnSpPr/>
          <p:nvPr/>
        </p:nvCxnSpPr>
        <p:spPr>
          <a:xfrm>
            <a:off x="3263167" y="2954216"/>
            <a:ext cx="685800" cy="650631"/>
          </a:xfrm>
          <a:prstGeom prst="straightConnector1">
            <a:avLst/>
          </a:prstGeom>
          <a:ln w="57150">
            <a:solidFill>
              <a:srgbClr val="FF0000">
                <a:alpha val="56237"/>
              </a:srgb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549C081C-1D0F-4A0F-10C6-592CC4CF7F65}"/>
              </a:ext>
            </a:extLst>
          </p:cNvPr>
          <p:cNvCxnSpPr>
            <a:cxnSpLocks/>
          </p:cNvCxnSpPr>
          <p:nvPr/>
        </p:nvCxnSpPr>
        <p:spPr>
          <a:xfrm flipH="1">
            <a:off x="3263167" y="2963009"/>
            <a:ext cx="685800" cy="650631"/>
          </a:xfrm>
          <a:prstGeom prst="straightConnector1">
            <a:avLst/>
          </a:prstGeom>
          <a:ln w="57150">
            <a:solidFill>
              <a:srgbClr val="FF0000">
                <a:alpha val="56237"/>
              </a:srgb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0DDED55B-E028-4190-D3D4-B86B295B3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3654" y="4033716"/>
            <a:ext cx="3136900" cy="571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2975FC0-228C-7ABF-5D07-A179F294ED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1034" y="4021767"/>
            <a:ext cx="2634539" cy="151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1544656-35B5-F9FA-76C6-615EC1447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7" y="286465"/>
            <a:ext cx="11593896" cy="13489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38852D0-8011-1FD9-2880-255A11FC9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050" y="1811216"/>
            <a:ext cx="3771900" cy="685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0D1589A-A3F0-3C19-0FC2-597896DDA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857" y="1354016"/>
            <a:ext cx="4051300" cy="1600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E1499DD-A28F-0987-0214-34C8E8D153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770" y="2497016"/>
            <a:ext cx="5842000" cy="1422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7AB02B7-21D6-906B-D13F-9EB8C3AFE0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3654" y="4033716"/>
            <a:ext cx="3136900" cy="571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BFAA03A-4821-3D3F-6867-61A04FA5EC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5980" y="4792054"/>
            <a:ext cx="4000500" cy="558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FDAE031-5E5F-743D-561D-51948FE952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1680" y="5633430"/>
            <a:ext cx="4229100" cy="660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252E0B3-B1D4-CFF2-6254-603C0D2CCD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79812" y="5245102"/>
            <a:ext cx="39497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CC6D42A-0D60-B340-F0D3-E805A71BD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643297"/>
            <a:ext cx="11347571" cy="13118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3A04AED-AC2A-41D4-020D-432E4E32B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501" y="3347118"/>
            <a:ext cx="2730500" cy="647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0AC216-CD31-B0B9-7BE4-1071EFD05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501" y="4450735"/>
            <a:ext cx="38735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88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6F97F5D-7600-2FD9-9E54-34DE78D03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086" y="1834841"/>
            <a:ext cx="2730500" cy="647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7016EFE-9B8E-41CB-7E05-30E55336E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21" y="271697"/>
            <a:ext cx="11347571" cy="131185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CADC4FD-A999-F5D8-520A-279016EA1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201" y="2203808"/>
            <a:ext cx="4292600" cy="584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9B0AE0B-C94B-984C-4E57-DCB22EE2D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600" y="3079929"/>
            <a:ext cx="2082800" cy="520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9278211-757D-F04C-AB71-1E860363B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3200" y="3908156"/>
            <a:ext cx="1625600" cy="533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D73B4AC-B140-3F7D-9375-4F6B11A0E9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5042" y="4855670"/>
            <a:ext cx="1765300" cy="546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CBA5A01-8839-76D2-A8D4-877D03A9DA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8800" y="5594818"/>
            <a:ext cx="345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3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8F3F9F-0BEF-179C-F68E-F7193F749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21" y="271697"/>
            <a:ext cx="11347571" cy="131185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A4CD654-55E0-F56C-7489-4D7F40ACC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06" y="1626622"/>
            <a:ext cx="3911600" cy="698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41C3E84-581F-7BB8-9449-8E5B41B3C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8553" y="2401920"/>
            <a:ext cx="2634539" cy="15174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0D6B490-F1B2-65C2-E997-A888AF257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7506" y="2561851"/>
            <a:ext cx="2971800" cy="1257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F80C276-DA7C-E6E0-AA32-A152C93D64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306" y="4165213"/>
            <a:ext cx="2870200" cy="546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031F0A-C2D8-CBE7-2648-2BA9EAED9D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8306" y="5057375"/>
            <a:ext cx="3606800" cy="558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D3EB4EA-D3D9-DD04-1D04-60E6C3F37D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7237" y="5962237"/>
            <a:ext cx="4216400" cy="673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2FC85B8-7343-3238-F67D-BFB6171844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3958" y="5674031"/>
            <a:ext cx="36703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5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6ECDFFF-E173-12B4-8C9D-969DE8AD5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62" y="325112"/>
            <a:ext cx="11068898" cy="132784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6DE3B7E-1EF4-8AFB-1DDE-B881A0508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507" y="3052872"/>
            <a:ext cx="2634539" cy="15174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F693522-936D-EAD5-8A45-CD4467120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850" y="2052670"/>
            <a:ext cx="3568700" cy="698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F374D7B-55A5-B53F-DDEF-612600B218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800" y="3160667"/>
            <a:ext cx="3759200" cy="1409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D7B290C-EB11-AE10-C6B4-A2FD10AA0F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853" y="3535317"/>
            <a:ext cx="977900" cy="660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BB1623A-9E12-4966-55D1-EABEF68F8C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9850" y="4979864"/>
            <a:ext cx="9745321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3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BB97013-1299-403D-5EFB-23DA09331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1" y="2536593"/>
            <a:ext cx="11295617" cy="136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1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4B4A5F9-E285-4BB8-78E1-E3332953F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99" y="285762"/>
            <a:ext cx="11295617" cy="136719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E5466C5-79FE-9A6C-9357-696D10AB7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507" y="3052872"/>
            <a:ext cx="2634539" cy="15174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E9291EF-3BCC-D30F-EC6A-AA79C4056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331" y="2016363"/>
            <a:ext cx="3581400" cy="673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E681723-B1C2-1AD0-A6EB-8F9CD050B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808" y="2928324"/>
            <a:ext cx="3733800" cy="1422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D8555D4-0B03-3A86-673E-E05A67590F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57" y="3376246"/>
            <a:ext cx="990600" cy="584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3605119-5BBB-D086-94EB-F137C547EA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1876" y="5109719"/>
            <a:ext cx="8622324" cy="128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6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F1234-4F31-49D5-26C7-D1C13969E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3375BB-22B3-6DC2-808D-1BC9B6752B0D}"/>
              </a:ext>
            </a:extLst>
          </p:cNvPr>
          <p:cNvSpPr txBox="1"/>
          <p:nvPr/>
        </p:nvSpPr>
        <p:spPr>
          <a:xfrm>
            <a:off x="3725084" y="6285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CCAD30-5582-DC42-841C-6173559374CF}"/>
              </a:ext>
            </a:extLst>
          </p:cNvPr>
          <p:cNvSpPr txBox="1"/>
          <p:nvPr/>
        </p:nvSpPr>
        <p:spPr>
          <a:xfrm>
            <a:off x="2327700" y="1894917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等比数列の項の扱い方を学ぶ</a:t>
            </a:r>
            <a:endParaRPr kumimoji="1" lang="ja-JP" altLang="en-US" sz="44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C919DE7-9250-A6F1-E14B-66D3142AC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93" y="3099685"/>
            <a:ext cx="3364436" cy="83032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58C789-C7D0-4093-8916-E3D0109A8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469" y="4492338"/>
            <a:ext cx="2695862" cy="15528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8DFBD3C-E741-2D77-C677-B2D9D080BACE}"/>
              </a:ext>
            </a:extLst>
          </p:cNvPr>
          <p:cNvSpPr txBox="1"/>
          <p:nvPr/>
        </p:nvSpPr>
        <p:spPr>
          <a:xfrm>
            <a:off x="3022600" y="33147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①</a:t>
            </a:r>
            <a:endParaRPr kumimoji="1" lang="ja-JP" altLang="en-US" sz="36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37D0DD8-2F68-D977-9F83-2C734C4DBF5B}"/>
              </a:ext>
            </a:extLst>
          </p:cNvPr>
          <p:cNvSpPr txBox="1"/>
          <p:nvPr/>
        </p:nvSpPr>
        <p:spPr>
          <a:xfrm>
            <a:off x="3022600" y="49403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dirty="0"/>
              <a:t>②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2701002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F0BFF-F9FD-C864-0D7A-CE4299A66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0D12CD2-D5F9-56C8-11DF-48EA85DFEDD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163E90-0EED-3A9E-8D0D-8477B9FFB2EE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CC652F-280B-FD66-D89D-2B47ACFD0DD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数列「等比数列の項の値」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7FE3908-FE3D-FAB2-6056-D6107C8BD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3531109"/>
            <a:ext cx="11264953" cy="133287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74ADD91-D53A-A6F8-E1CA-DB5A8ECF6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2832" y="4366946"/>
            <a:ext cx="4530024" cy="114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60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3252</TotalTime>
  <Words>86</Words>
  <Application>Microsoft Macintosh PowerPoint</Application>
  <PresentationFormat>ワイド画面</PresentationFormat>
  <Paragraphs>21</Paragraphs>
  <Slides>20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47</cp:revision>
  <dcterms:created xsi:type="dcterms:W3CDTF">2024-12-21T06:28:55Z</dcterms:created>
  <dcterms:modified xsi:type="dcterms:W3CDTF">2025-04-09T09:11:52Z</dcterms:modified>
</cp:coreProperties>
</file>