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8" r:id="rId2"/>
    <p:sldId id="321" r:id="rId3"/>
    <p:sldId id="318" r:id="rId4"/>
    <p:sldId id="320" r:id="rId5"/>
    <p:sldId id="317" r:id="rId6"/>
    <p:sldId id="32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829"/>
    <p:restoredTop sz="91206"/>
  </p:normalViewPr>
  <p:slideViewPr>
    <p:cSldViewPr snapToGrid="0">
      <p:cViewPr varScale="1">
        <p:scale>
          <a:sx n="65" d="100"/>
          <a:sy n="65" d="100"/>
        </p:scale>
        <p:origin x="232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このビデオでは、教科書や問題集にでてくる問題の中で、</a:t>
            </a:r>
            <a:endParaRPr kumimoji="1" lang="en-US" altLang="ja-JP" dirty="0"/>
          </a:p>
          <a:p>
            <a:r>
              <a:rPr kumimoji="1" lang="ja-JP" altLang="en-US"/>
              <a:t>特徴的な問題をひとつ取り上げて解説します。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71E0E-D92A-85FB-F256-B7A3CF904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C0A7021-BA7D-3FEC-1A79-96309DB68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340FED2-C3E4-6CB6-FC62-4C7AD3EC6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9CFAA6-1A67-76C7-5B76-4118979D34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35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233043" y="1531698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5400" b="1"/>
              <a:t>数列「等差数列の和」</a:t>
            </a:r>
            <a:endParaRPr kumimoji="1" lang="ja-JP" altLang="en-US" sz="5400" b="1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B06DDFA-6935-3662-E844-848185B6C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513" y="2759180"/>
            <a:ext cx="10370492" cy="328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77F942-7835-9817-7CBD-7C4206245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36" y="23150"/>
            <a:ext cx="11225562" cy="17757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E04747-D825-6169-500C-F38D07038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7081" y="1906590"/>
            <a:ext cx="3302000" cy="533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043276-88EF-9E9B-BAF1-C4F39680F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081" y="2539025"/>
            <a:ext cx="3302000" cy="533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15244D5-1712-99FF-4E96-3C3BAE663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081" y="3171460"/>
            <a:ext cx="3302000" cy="546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C0C6758-A15C-AE70-8292-B3AB88111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7081" y="3785576"/>
            <a:ext cx="33020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555301B-B188-1E0B-0748-BD46D3ED29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081" y="4418011"/>
            <a:ext cx="3302000" cy="4953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A3AF0AC-8BBB-48F9-3A39-069AB1B3F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724" y="2008283"/>
            <a:ext cx="7772400" cy="159488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CF35DB2-94D0-0120-B0AE-D106E942861E}"/>
              </a:ext>
            </a:extLst>
          </p:cNvPr>
          <p:cNvSpPr/>
          <p:nvPr/>
        </p:nvSpPr>
        <p:spPr>
          <a:xfrm>
            <a:off x="1342663" y="2005626"/>
            <a:ext cx="6979534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A7F433-1BBD-3661-1A4C-BF133054AFC4}"/>
              </a:ext>
            </a:extLst>
          </p:cNvPr>
          <p:cNvSpPr/>
          <p:nvPr/>
        </p:nvSpPr>
        <p:spPr>
          <a:xfrm>
            <a:off x="1342663" y="2538061"/>
            <a:ext cx="6979534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6D4BF96-B564-C66F-5FB5-C59BD44AA991}"/>
              </a:ext>
            </a:extLst>
          </p:cNvPr>
          <p:cNvGrpSpPr/>
          <p:nvPr/>
        </p:nvGrpSpPr>
        <p:grpSpPr>
          <a:xfrm>
            <a:off x="405113" y="2549636"/>
            <a:ext cx="7940233" cy="621825"/>
            <a:chOff x="405113" y="2549636"/>
            <a:chExt cx="7940233" cy="621825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8A14B9A7-DBA0-D052-9C81-DCC14DF92A3B}"/>
                </a:ext>
              </a:extLst>
            </p:cNvPr>
            <p:cNvSpPr/>
            <p:nvPr/>
          </p:nvSpPr>
          <p:spPr>
            <a:xfrm>
              <a:off x="415724" y="3082073"/>
              <a:ext cx="7929622" cy="89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6A9ED75-C260-722A-E658-73B1E5DB07C2}"/>
                </a:ext>
              </a:extLst>
            </p:cNvPr>
            <p:cNvSpPr/>
            <p:nvPr/>
          </p:nvSpPr>
          <p:spPr>
            <a:xfrm>
              <a:off x="405113" y="2549636"/>
              <a:ext cx="937550" cy="5333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866A63B-58EA-AA3E-C4E6-7F06E39D0BA4}"/>
              </a:ext>
            </a:extLst>
          </p:cNvPr>
          <p:cNvSpPr/>
          <p:nvPr/>
        </p:nvSpPr>
        <p:spPr>
          <a:xfrm>
            <a:off x="1342663" y="3163095"/>
            <a:ext cx="6979534" cy="438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A9105DD1-9C7F-A132-4CD8-E75CE4080B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2391" y="3681299"/>
            <a:ext cx="1384300" cy="5588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7B6315C-8420-5065-7950-103C0BFB08A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-1" r="13638" b="-2325"/>
          <a:stretch/>
        </p:blipFill>
        <p:spPr>
          <a:xfrm>
            <a:off x="873888" y="4376171"/>
            <a:ext cx="6131069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9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77F942-7835-9817-7CBD-7C4206245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36" y="23150"/>
            <a:ext cx="11225562" cy="177572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A3AF0AC-8BBB-48F9-3A39-069AB1B3F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24" y="2008283"/>
            <a:ext cx="7772400" cy="159488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9105DD1-9C7F-A132-4CD8-E75CE4080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391" y="3681299"/>
            <a:ext cx="1384300" cy="5588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7B6315C-8420-5065-7950-103C0BFB08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12719" b="-2325"/>
          <a:stretch/>
        </p:blipFill>
        <p:spPr>
          <a:xfrm>
            <a:off x="873888" y="4376171"/>
            <a:ext cx="6196383" cy="558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DB09BE2-262E-4C12-F72C-9D6481DF4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9185" y="1922098"/>
            <a:ext cx="3294971" cy="47905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579087C-05A0-820F-98C7-BBBD29140C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9191" y="2551724"/>
            <a:ext cx="3294966" cy="46737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C318BE18-1B94-F217-8AD8-2AD75854C5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9185" y="3168650"/>
            <a:ext cx="3294971" cy="479056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5DDCAA2F-3ED2-FA0D-8BC4-7E4EE07F52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9185" y="3798276"/>
            <a:ext cx="3294971" cy="47905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FF032840-005F-0AC4-845A-F55622F3DD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9187" y="4444231"/>
            <a:ext cx="3294969" cy="49074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A2FEFE1-3826-F1A3-5464-298B976C9A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888" y="5071043"/>
            <a:ext cx="7061200" cy="6604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DCF4E2B3-E7E5-4C23-B071-E57061D8BE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2479" y="5881121"/>
            <a:ext cx="3149600" cy="5461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71634E5-2CD5-BAC1-8D53-30BB21C5D3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4586" y="5707976"/>
            <a:ext cx="26162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6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9174A14-A0C9-4B57-CACB-5DA83FF12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142567"/>
            <a:ext cx="11519404" cy="211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8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5EBF98-B6CB-6A60-0002-B92E9270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57" y="166810"/>
            <a:ext cx="8897029" cy="16367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FCB73C9-C46C-24BF-14A2-7DE5801A1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57" y="1921328"/>
            <a:ext cx="6395357" cy="4813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DA1C7C-1089-0436-2524-EAD3405D5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57" y="2454728"/>
            <a:ext cx="6395357" cy="4813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1CE30E-DAF4-5E6A-EC3A-200A71B62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857" y="3143251"/>
            <a:ext cx="6395357" cy="4869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E63CF80-1D57-B0F5-1EAB-EB60A2C90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8686" y="2814639"/>
            <a:ext cx="1424779" cy="96382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232411D-71D8-FF13-542D-67B30CFE2B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8913" y="4116841"/>
            <a:ext cx="3701144" cy="45990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F88DB81-DFF2-EBC1-2F10-75BE155719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8913" y="4679040"/>
            <a:ext cx="3701144" cy="47085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3DD65D7-3E62-2D26-9B31-F6485083B2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42285" y="5393418"/>
            <a:ext cx="457200" cy="711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06E33CF-C5E9-79C4-D164-D10F155AE7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9774" y="4908986"/>
            <a:ext cx="6594274" cy="63508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DC56E1A-B36C-8022-4965-2EE9F97147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9774" y="5702195"/>
            <a:ext cx="2878453" cy="48695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BF576A1-8304-6AB7-5A1B-74E2DB1C92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3787" y="5802190"/>
            <a:ext cx="2794000" cy="889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68F900C-6741-089D-5E7C-F79DDB2065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9774" y="4252172"/>
            <a:ext cx="4951615" cy="50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3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312C0-5DE5-2AC8-8A0A-33B3F810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D9C8D23-9AEE-ACA4-02C4-06D123D22F01}"/>
              </a:ext>
            </a:extLst>
          </p:cNvPr>
          <p:cNvSpPr/>
          <p:nvPr/>
        </p:nvSpPr>
        <p:spPr>
          <a:xfrm>
            <a:off x="0" y="0"/>
            <a:ext cx="12192000" cy="1346103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5D9150-59C8-0566-BF56-34C683465703}"/>
              </a:ext>
            </a:extLst>
          </p:cNvPr>
          <p:cNvSpPr txBox="1"/>
          <p:nvPr/>
        </p:nvSpPr>
        <p:spPr>
          <a:xfrm>
            <a:off x="233043" y="95567"/>
            <a:ext cx="112582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r>
              <a:rPr kumimoji="1" lang="ja-JP" altLang="en-US" sz="7200" b="1">
                <a:solidFill>
                  <a:schemeClr val="bg1"/>
                </a:solidFill>
              </a:rPr>
              <a:t>　　　　</a:t>
            </a:r>
            <a:r>
              <a:rPr kumimoji="1" lang="ja-JP" altLang="en-US" sz="5400" b="1">
                <a:solidFill>
                  <a:schemeClr val="bg1"/>
                </a:solidFill>
              </a:rPr>
              <a:t>問題演習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F25EC7-2840-90C2-581B-74FDD906FA14}"/>
              </a:ext>
            </a:extLst>
          </p:cNvPr>
          <p:cNvSpPr txBox="1"/>
          <p:nvPr/>
        </p:nvSpPr>
        <p:spPr>
          <a:xfrm>
            <a:off x="233043" y="1531698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5400" b="1"/>
              <a:t>数列「等差数列の和」</a:t>
            </a:r>
            <a:endParaRPr kumimoji="1" lang="ja-JP" altLang="en-US" sz="5400" b="1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9BD0610-FEC4-BC57-BDBE-52A3663E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85" y="2781433"/>
            <a:ext cx="11252429" cy="356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80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</TotalTime>
  <Words>55</Words>
  <Application>Microsoft Macintosh PowerPoint</Application>
  <PresentationFormat>ワイド画面</PresentationFormat>
  <Paragraphs>9</Paragraphs>
  <Slides>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45</cp:revision>
  <dcterms:created xsi:type="dcterms:W3CDTF">2024-12-21T06:28:55Z</dcterms:created>
  <dcterms:modified xsi:type="dcterms:W3CDTF">2025-04-17T11:24:03Z</dcterms:modified>
</cp:coreProperties>
</file>