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313" r:id="rId3"/>
    <p:sldId id="324" r:id="rId4"/>
    <p:sldId id="312" r:id="rId5"/>
    <p:sldId id="315" r:id="rId6"/>
    <p:sldId id="311" r:id="rId7"/>
    <p:sldId id="325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27"/>
    <p:restoredTop sz="91206"/>
  </p:normalViewPr>
  <p:slideViewPr>
    <p:cSldViewPr snapToGrid="0">
      <p:cViewPr varScale="1">
        <p:scale>
          <a:sx n="111" d="100"/>
          <a:sy n="111" d="100"/>
        </p:scale>
        <p:origin x="2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このビデオでは、教科書や問題集にでてくる問題の中から、</a:t>
            </a:r>
            <a:endParaRPr kumimoji="1" lang="en-US" altLang="ja-JP" dirty="0"/>
          </a:p>
          <a:p>
            <a:r>
              <a:rPr kumimoji="1" lang="ja-JP" altLang="en-US"/>
              <a:t>発想に特徴的な問題を</a:t>
            </a:r>
            <a:endParaRPr kumimoji="1" lang="en-US" altLang="ja-JP" dirty="0"/>
          </a:p>
          <a:p>
            <a:r>
              <a:rPr kumimoji="1" lang="ja-JP" altLang="en-US"/>
              <a:t>ひとつ取り上げて解説します。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187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079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F9251-BD78-7BB9-6A7F-D60EBE4F9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E5400DE-A7E7-3E51-487A-519629F6B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7120A0D-64E1-0D7E-6B43-9E325DA0FD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このビデオでは、教科書や問題集にでてくる問題の中で、</a:t>
            </a:r>
            <a:endParaRPr kumimoji="1" lang="en-US" altLang="ja-JP" dirty="0"/>
          </a:p>
          <a:p>
            <a:r>
              <a:rPr kumimoji="1" lang="ja-JP" altLang="en-US"/>
              <a:t>特徴的な問題をひとつ取り上げて解説します。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4F7F3A7-5E88-D5AC-4A2D-1A9C4283EB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571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1346103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233043" y="95567"/>
            <a:ext cx="112582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r>
              <a:rPr kumimoji="1" lang="ja-JP" altLang="en-US" sz="7200" b="1">
                <a:solidFill>
                  <a:schemeClr val="bg1"/>
                </a:solidFill>
              </a:rPr>
              <a:t>　　　　</a:t>
            </a:r>
            <a:r>
              <a:rPr kumimoji="1" lang="ja-JP" altLang="en-US" sz="5400" b="1">
                <a:solidFill>
                  <a:schemeClr val="bg1"/>
                </a:solidFill>
              </a:rPr>
              <a:t>問題演習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268764" y="1676664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/>
              <a:t>数列「等差数列の和」</a:t>
            </a:r>
            <a:endParaRPr kumimoji="1" lang="ja-JP" altLang="en-US" sz="4400" b="1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FAA9F8F-06A4-6310-5F23-040A5EEBF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755" y="2866287"/>
            <a:ext cx="10216259" cy="251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3CB857B-B701-4E85-E440-E21E8B400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45" y="166563"/>
            <a:ext cx="11692710" cy="142806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B7B61CA-244E-9754-A889-2373CF8D1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50" y="1962703"/>
            <a:ext cx="5118100" cy="520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4920490-E307-7E72-501A-A0B369C176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3650" y="2755900"/>
            <a:ext cx="2857500" cy="1346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2AFF73A-8106-2850-7C03-99B0A93107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7522" y="4243181"/>
            <a:ext cx="4114800" cy="5715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3524AD0-F3A3-6B3B-E4E3-713C95E77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8784" y="4820809"/>
            <a:ext cx="4775200" cy="6223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5C3567B-EF4C-8266-64B3-F80382AA63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2153" y="2010853"/>
            <a:ext cx="3035300" cy="1816100"/>
          </a:xfrm>
          <a:prstGeom prst="rect">
            <a:avLst/>
          </a:prstGeom>
        </p:spPr>
      </p:pic>
      <p:sp>
        <p:nvSpPr>
          <p:cNvPr id="12" name="円/楕円 11">
            <a:extLst>
              <a:ext uri="{FF2B5EF4-FFF2-40B4-BE49-F238E27FC236}">
                <a16:creationId xmlns:a16="http://schemas.microsoft.com/office/drawing/2014/main" id="{2BBDA00F-657D-FD6C-97F4-0C69E3EDF745}"/>
              </a:ext>
            </a:extLst>
          </p:cNvPr>
          <p:cNvSpPr/>
          <p:nvPr/>
        </p:nvSpPr>
        <p:spPr>
          <a:xfrm>
            <a:off x="2520398" y="2782404"/>
            <a:ext cx="540854" cy="451126"/>
          </a:xfrm>
          <a:prstGeom prst="ellipse">
            <a:avLst/>
          </a:prstGeom>
          <a:solidFill>
            <a:srgbClr val="FF0000">
              <a:alpha val="2710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3CB857B-B701-4E85-E440-E21E8B400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45" y="166563"/>
            <a:ext cx="11692710" cy="142806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B7B61CA-244E-9754-A889-2373CF8D1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50" y="1962703"/>
            <a:ext cx="5118100" cy="520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4920490-E307-7E72-501A-A0B369C176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3650" y="2755900"/>
            <a:ext cx="2857500" cy="1346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2AFF73A-8106-2850-7C03-99B0A93107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7522" y="4243181"/>
            <a:ext cx="4114800" cy="5715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3524AD0-F3A3-6B3B-E4E3-713C95E77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8784" y="4820809"/>
            <a:ext cx="4775200" cy="6223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5C3567B-EF4C-8266-64B3-F80382AA63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2153" y="2010853"/>
            <a:ext cx="3035300" cy="18161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05B29E1-626C-43D9-40DF-D3366E0890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82953" y="4102100"/>
            <a:ext cx="2984500" cy="1930400"/>
          </a:xfrm>
          <a:prstGeom prst="rect">
            <a:avLst/>
          </a:prstGeom>
        </p:spPr>
      </p:pic>
      <p:sp>
        <p:nvSpPr>
          <p:cNvPr id="3" name="円/楕円 2">
            <a:extLst>
              <a:ext uri="{FF2B5EF4-FFF2-40B4-BE49-F238E27FC236}">
                <a16:creationId xmlns:a16="http://schemas.microsoft.com/office/drawing/2014/main" id="{8CBE56A9-0E3D-9A23-C45F-E9DB0A62423A}"/>
              </a:ext>
            </a:extLst>
          </p:cNvPr>
          <p:cNvSpPr/>
          <p:nvPr/>
        </p:nvSpPr>
        <p:spPr>
          <a:xfrm>
            <a:off x="3691973" y="2756591"/>
            <a:ext cx="540854" cy="451126"/>
          </a:xfrm>
          <a:prstGeom prst="ellipse">
            <a:avLst/>
          </a:prstGeom>
          <a:solidFill>
            <a:srgbClr val="00B050">
              <a:alpha val="2710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7711F50-B1F0-568A-2FEE-27DABDC6C7D0}"/>
              </a:ext>
            </a:extLst>
          </p:cNvPr>
          <p:cNvSpPr/>
          <p:nvPr/>
        </p:nvSpPr>
        <p:spPr>
          <a:xfrm>
            <a:off x="6997148" y="4102100"/>
            <a:ext cx="3631095" cy="1930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76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3CDC549-32BA-1320-85CE-61349BDC6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45" y="52358"/>
            <a:ext cx="9981033" cy="121901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C903F18-9538-E7CF-F635-8FB368B24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391" y="1289828"/>
            <a:ext cx="6807200" cy="558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1D83B43-EC6D-4B87-357C-527B10DAC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900" y="1848628"/>
            <a:ext cx="6426200" cy="711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252B377-E167-2DDE-93D4-64A3FFD55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5392" y="2520072"/>
            <a:ext cx="6870700" cy="647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799978F-0109-88AE-AFF1-5CCCC1C4C3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391" y="3215365"/>
            <a:ext cx="5829300" cy="482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C85B4C6-F95B-1266-DA58-7EC86F958E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8625" y="3268597"/>
            <a:ext cx="3822700" cy="495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CCC3ECB-19AD-5FF3-04E2-72429156F59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5555"/>
          <a:stretch/>
        </p:blipFill>
        <p:spPr>
          <a:xfrm>
            <a:off x="2464906" y="3729551"/>
            <a:ext cx="6934200" cy="647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825A239-D896-6554-A8F6-318BAC83EC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4171" y="4371731"/>
            <a:ext cx="7708900" cy="558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3AF5D5C-9866-93D8-63FE-F2889BA811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9491" y="4930531"/>
            <a:ext cx="1663700" cy="457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42F3E45-EF28-D126-8F72-12189B940B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54241" y="5433011"/>
            <a:ext cx="1854200" cy="5842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D87AD3F-3BA1-05AD-501E-F5860CCEDE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99236" y="5974090"/>
            <a:ext cx="1511300" cy="5461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1D342FC-2BD3-62C1-A915-58F0E28203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5391" y="6039025"/>
            <a:ext cx="52705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7C362B9-5FF5-050E-C010-5B97D94AE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66" y="2304902"/>
            <a:ext cx="10996232" cy="143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BB90A2A-AD16-9C07-3022-FEA8D8262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71" y="118292"/>
            <a:ext cx="9558130" cy="125151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D72AC05-F08D-95B0-7A53-D93D10B3D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255" y="1409286"/>
            <a:ext cx="6794500" cy="4826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0DAA634-1DE5-A554-E164-C791167E9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222" y="1875872"/>
            <a:ext cx="6324600" cy="596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879ABD0-46A4-B020-D929-EA9B3600A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0501" y="2477596"/>
            <a:ext cx="7112000" cy="546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4068B61-9A72-B951-2C98-33EA8DE05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1255" y="3097979"/>
            <a:ext cx="5803900" cy="457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704D1DE-8EAA-D55A-BDB0-980BE99F13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4226" y="3067179"/>
            <a:ext cx="3048000" cy="50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DDC6334-EC21-7DE0-D0C7-075473DFBE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8722" y="3652216"/>
            <a:ext cx="7035800" cy="533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5D97270-8076-6862-96E7-DE7CC5199F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8422" y="4186306"/>
            <a:ext cx="7772400" cy="53021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005F0BA-A7B0-B3FA-826E-B1E87978ED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90183" y="4713203"/>
            <a:ext cx="1676400" cy="508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DB1C4CD-CE3B-E407-AE68-9DC7517BF4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6603" y="5210850"/>
            <a:ext cx="1562100" cy="5715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97A8B7A-D2B3-8787-CB65-67E37DEB72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55999" y="5819483"/>
            <a:ext cx="1600200" cy="508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63A22CC-A8CB-1E3C-140D-A6D7EAFCC81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7455" y="6033727"/>
            <a:ext cx="56515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CFCD4-73BD-5581-9C86-4D4E22086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40026A1-B535-9219-1C68-A79347A7F9F8}"/>
              </a:ext>
            </a:extLst>
          </p:cNvPr>
          <p:cNvSpPr/>
          <p:nvPr/>
        </p:nvSpPr>
        <p:spPr>
          <a:xfrm>
            <a:off x="0" y="0"/>
            <a:ext cx="12192000" cy="1346103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52D48F-9BC0-0969-4F58-6482200EBF67}"/>
              </a:ext>
            </a:extLst>
          </p:cNvPr>
          <p:cNvSpPr txBox="1"/>
          <p:nvPr/>
        </p:nvSpPr>
        <p:spPr>
          <a:xfrm>
            <a:off x="233043" y="95567"/>
            <a:ext cx="112582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r>
              <a:rPr kumimoji="1" lang="ja-JP" altLang="en-US" sz="7200" b="1">
                <a:solidFill>
                  <a:schemeClr val="bg1"/>
                </a:solidFill>
              </a:rPr>
              <a:t>　　　　</a:t>
            </a:r>
            <a:r>
              <a:rPr kumimoji="1" lang="ja-JP" altLang="en-US" sz="5400" b="1">
                <a:solidFill>
                  <a:schemeClr val="bg1"/>
                </a:solidFill>
              </a:rPr>
              <a:t>問題演習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4DC861B-78CA-16E4-8E87-58787BBDAEAA}"/>
              </a:ext>
            </a:extLst>
          </p:cNvPr>
          <p:cNvSpPr txBox="1"/>
          <p:nvPr/>
        </p:nvSpPr>
        <p:spPr>
          <a:xfrm>
            <a:off x="268764" y="1676664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/>
              <a:t>数列「等差数列の和」</a:t>
            </a:r>
            <a:endParaRPr kumimoji="1" lang="ja-JP" altLang="en-US" sz="4400" b="1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62B050F-1424-95D0-D42D-36245C598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755" y="2866287"/>
            <a:ext cx="10216259" cy="251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19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2065</TotalTime>
  <Words>84</Words>
  <Application>Microsoft Macintosh PowerPoint</Application>
  <PresentationFormat>ワイド画面</PresentationFormat>
  <Paragraphs>14</Paragraphs>
  <Slides>7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46</cp:revision>
  <dcterms:created xsi:type="dcterms:W3CDTF">2024-12-21T06:28:55Z</dcterms:created>
  <dcterms:modified xsi:type="dcterms:W3CDTF">2025-04-17T09:44:15Z</dcterms:modified>
</cp:coreProperties>
</file>