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8" r:id="rId2"/>
    <p:sldId id="271" r:id="rId3"/>
    <p:sldId id="327" r:id="rId4"/>
    <p:sldId id="324" r:id="rId5"/>
    <p:sldId id="317" r:id="rId6"/>
    <p:sldId id="323" r:id="rId7"/>
    <p:sldId id="326" r:id="rId8"/>
    <p:sldId id="316" r:id="rId9"/>
    <p:sldId id="325" r:id="rId10"/>
    <p:sldId id="318" r:id="rId11"/>
    <p:sldId id="328" r:id="rId12"/>
    <p:sldId id="313" r:id="rId13"/>
    <p:sldId id="330" r:id="rId14"/>
    <p:sldId id="329" r:id="rId15"/>
    <p:sldId id="332" r:id="rId16"/>
    <p:sldId id="331" r:id="rId17"/>
    <p:sldId id="320" r:id="rId18"/>
    <p:sldId id="315" r:id="rId19"/>
    <p:sldId id="322" r:id="rId20"/>
    <p:sldId id="336" r:id="rId21"/>
    <p:sldId id="335" r:id="rId2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7200"/>
    <a:srgbClr val="D8117E"/>
    <a:srgbClr val="009A71"/>
    <a:srgbClr val="E83ECD"/>
    <a:srgbClr val="007FBA"/>
    <a:srgbClr val="C0445F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9275"/>
    <p:restoredTop sz="91277"/>
  </p:normalViewPr>
  <p:slideViewPr>
    <p:cSldViewPr snapToGrid="0">
      <p:cViewPr varScale="1">
        <p:scale>
          <a:sx n="92" d="100"/>
          <a:sy n="92" d="100"/>
        </p:scale>
        <p:origin x="200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2025/4/8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F38B6-83D9-499C-4574-17B850132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D165087-7844-2FB7-270A-6FEFC82E0A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A1311EC-8261-6FA0-5826-3761C8940E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83B454D-77A7-6CBF-F9EB-15B2C0849C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3202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2025/4/8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0.png"/><Relationship Id="rId13" Type="http://schemas.openxmlformats.org/officeDocument/2006/relationships/image" Target="../media/image120.png"/><Relationship Id="rId18" Type="http://schemas.openxmlformats.org/officeDocument/2006/relationships/image" Target="../media/image26.png"/><Relationship Id="rId3" Type="http://schemas.openxmlformats.org/officeDocument/2006/relationships/image" Target="../media/image23.png"/><Relationship Id="rId21" Type="http://schemas.openxmlformats.org/officeDocument/2006/relationships/image" Target="../media/image29.png"/><Relationship Id="rId7" Type="http://schemas.openxmlformats.org/officeDocument/2006/relationships/image" Target="../media/image610.png"/><Relationship Id="rId12" Type="http://schemas.openxmlformats.org/officeDocument/2006/relationships/image" Target="../media/image110.png"/><Relationship Id="rId17" Type="http://schemas.openxmlformats.org/officeDocument/2006/relationships/image" Target="../media/image25.png"/><Relationship Id="rId2" Type="http://schemas.openxmlformats.org/officeDocument/2006/relationships/image" Target="../media/image22.png"/><Relationship Id="rId16" Type="http://schemas.openxmlformats.org/officeDocument/2006/relationships/image" Target="../media/image150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0.png"/><Relationship Id="rId11" Type="http://schemas.openxmlformats.org/officeDocument/2006/relationships/image" Target="../media/image100.png"/><Relationship Id="rId5" Type="http://schemas.openxmlformats.org/officeDocument/2006/relationships/image" Target="../media/image410.png"/><Relationship Id="rId15" Type="http://schemas.openxmlformats.org/officeDocument/2006/relationships/image" Target="../media/image140.png"/><Relationship Id="rId10" Type="http://schemas.openxmlformats.org/officeDocument/2006/relationships/image" Target="../media/image94.png"/><Relationship Id="rId19" Type="http://schemas.openxmlformats.org/officeDocument/2006/relationships/image" Target="../media/image27.png"/><Relationship Id="rId4" Type="http://schemas.openxmlformats.org/officeDocument/2006/relationships/image" Target="../media/image24.png"/><Relationship Id="rId9" Type="http://schemas.openxmlformats.org/officeDocument/2006/relationships/image" Target="../media/image810.png"/><Relationship Id="rId14" Type="http://schemas.openxmlformats.org/officeDocument/2006/relationships/image" Target="../media/image1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0.png"/><Relationship Id="rId13" Type="http://schemas.openxmlformats.org/officeDocument/2006/relationships/image" Target="../media/image310.png"/><Relationship Id="rId1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260.png"/><Relationship Id="rId12" Type="http://schemas.openxmlformats.org/officeDocument/2006/relationships/image" Target="../media/image300.png"/><Relationship Id="rId17" Type="http://schemas.openxmlformats.org/officeDocument/2006/relationships/image" Target="../media/image35.png"/><Relationship Id="rId2" Type="http://schemas.openxmlformats.org/officeDocument/2006/relationships/image" Target="../media/image30.png"/><Relationship Id="rId16" Type="http://schemas.openxmlformats.org/officeDocument/2006/relationships/image" Target="../media/image34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0.png"/><Relationship Id="rId11" Type="http://schemas.openxmlformats.org/officeDocument/2006/relationships/image" Target="../media/image290.png"/><Relationship Id="rId5" Type="http://schemas.openxmlformats.org/officeDocument/2006/relationships/image" Target="../media/image240.png"/><Relationship Id="rId15" Type="http://schemas.openxmlformats.org/officeDocument/2006/relationships/image" Target="../media/image33.png"/><Relationship Id="rId10" Type="http://schemas.openxmlformats.org/officeDocument/2006/relationships/image" Target="../media/image280.png"/><Relationship Id="rId19" Type="http://schemas.openxmlformats.org/officeDocument/2006/relationships/image" Target="../media/image37.png"/><Relationship Id="rId4" Type="http://schemas.openxmlformats.org/officeDocument/2006/relationships/image" Target="../media/image230.png"/><Relationship Id="rId9" Type="http://schemas.openxmlformats.org/officeDocument/2006/relationships/image" Target="../media/image270.png"/><Relationship Id="rId1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1.png"/><Relationship Id="rId7" Type="http://schemas.openxmlformats.org/officeDocument/2006/relationships/image" Target="../media/image5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Relationship Id="rId14" Type="http://schemas.openxmlformats.org/officeDocument/2006/relationships/image" Target="../media/image8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93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12" Type="http://schemas.openxmlformats.org/officeDocument/2006/relationships/image" Target="../media/image92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5" Type="http://schemas.openxmlformats.org/officeDocument/2006/relationships/image" Target="../media/image85.png"/><Relationship Id="rId10" Type="http://schemas.openxmlformats.org/officeDocument/2006/relationships/image" Target="../media/image90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89386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数列「等差数列の和</a:t>
            </a:r>
            <a:r>
              <a:rPr lang="en-US" altLang="ja-JP" sz="6000" b="1" dirty="0">
                <a:solidFill>
                  <a:schemeClr val="bg1"/>
                </a:solidFill>
              </a:rPr>
              <a:t>(2)</a:t>
            </a:r>
            <a:r>
              <a:rPr lang="ja-JP" altLang="en-US" sz="6000" b="1">
                <a:solidFill>
                  <a:schemeClr val="bg1"/>
                </a:solidFill>
              </a:rPr>
              <a:t>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0A1BE57-87F6-BFC1-A06E-7F6E94533D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" b="-8607"/>
          <a:stretch/>
        </p:blipFill>
        <p:spPr>
          <a:xfrm>
            <a:off x="35468" y="4730719"/>
            <a:ext cx="12121063" cy="232314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9EC09FF-3E5E-17F9-16BC-AE2E46D2C6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623596"/>
            <a:ext cx="12121063" cy="154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849231" y="1073036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C48097-5C1C-CDFC-7C89-BF137135E5A6}"/>
              </a:ext>
            </a:extLst>
          </p:cNvPr>
          <p:cNvSpPr txBox="1"/>
          <p:nvPr/>
        </p:nvSpPr>
        <p:spPr>
          <a:xfrm>
            <a:off x="2176046" y="2320192"/>
            <a:ext cx="78399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等差数列の和の典型的な問題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3AFB54C-129A-CAD0-2C89-02ED29DC9BA5}"/>
              </a:ext>
            </a:extLst>
          </p:cNvPr>
          <p:cNvSpPr txBox="1"/>
          <p:nvPr/>
        </p:nvSpPr>
        <p:spPr>
          <a:xfrm>
            <a:off x="2569384" y="3505792"/>
            <a:ext cx="81421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E67200"/>
                </a:solidFill>
              </a:rPr>
              <a:t>●</a:t>
            </a:r>
            <a:r>
              <a:rPr kumimoji="1" lang="en-US" altLang="ja-JP" sz="3600" dirty="0">
                <a:solidFill>
                  <a:srgbClr val="009A71"/>
                </a:solidFill>
              </a:rPr>
              <a:t> </a:t>
            </a:r>
            <a:r>
              <a:rPr kumimoji="1" lang="ja-JP" altLang="en-US" sz="3600"/>
              <a:t>数列の特徴的な考え方</a:t>
            </a:r>
            <a:endParaRPr kumimoji="1" lang="en-US" altLang="ja-JP" sz="3600" dirty="0"/>
          </a:p>
          <a:p>
            <a:r>
              <a:rPr lang="en-US" altLang="ja-JP" sz="3600" dirty="0"/>
              <a:t>    1) </a:t>
            </a:r>
            <a:r>
              <a:rPr lang="ja-JP" altLang="en-US" sz="3600"/>
              <a:t>ナンバリング</a:t>
            </a:r>
            <a:endParaRPr lang="en-US" altLang="ja-JP" sz="3600" dirty="0"/>
          </a:p>
          <a:p>
            <a:r>
              <a:rPr kumimoji="1" lang="en-US" altLang="ja-JP" sz="3600" dirty="0"/>
              <a:t>    2) </a:t>
            </a:r>
            <a:r>
              <a:rPr kumimoji="1" lang="ja-JP" altLang="en-US" sz="3600"/>
              <a:t>基準となる項を元に数式をつくる</a:t>
            </a:r>
            <a:endParaRPr lang="en-US" altLang="ja-JP" sz="3600" dirty="0"/>
          </a:p>
          <a:p>
            <a:r>
              <a:rPr lang="en-US" altLang="ja-JP" sz="3600" dirty="0"/>
              <a:t>    3) </a:t>
            </a:r>
            <a:r>
              <a:rPr lang="ja-JP" altLang="en-US" sz="3600"/>
              <a:t>和の増減と項の正負の関係</a:t>
            </a:r>
            <a:r>
              <a:rPr lang="en-US" altLang="ja-JP" sz="3600" dirty="0"/>
              <a:t> </a:t>
            </a:r>
            <a:endParaRPr kumimoji="1" lang="ja-JP" altLang="en-US" sz="3600"/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FE349AC-BEBD-2785-E967-A0DFB83FDF8C}"/>
              </a:ext>
            </a:extLst>
          </p:cNvPr>
          <p:cNvSpPr txBox="1"/>
          <p:nvPr/>
        </p:nvSpPr>
        <p:spPr>
          <a:xfrm>
            <a:off x="508264" y="1163781"/>
            <a:ext cx="5711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/>
              <a:t>ナンバリング</a:t>
            </a:r>
            <a:r>
              <a:rPr kumimoji="1" lang="en-US" altLang="ja-JP" sz="3600" dirty="0"/>
              <a:t> (numbering)</a:t>
            </a:r>
            <a:endParaRPr kumimoji="1" lang="ja-JP" altLang="en-US" sz="3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EEDD1FCA-F428-C4D4-6203-8300F7B5C873}"/>
                  </a:ext>
                </a:extLst>
              </p:cNvPr>
              <p:cNvSpPr txBox="1"/>
              <p:nvPr/>
            </p:nvSpPr>
            <p:spPr>
              <a:xfrm>
                <a:off x="569009" y="2838197"/>
                <a:ext cx="65755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i="1" dirty="0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EEDD1FCA-F428-C4D4-6203-8300F7B5C8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009" y="2838197"/>
                <a:ext cx="657552" cy="769441"/>
              </a:xfrm>
              <a:prstGeom prst="rect">
                <a:avLst/>
              </a:prstGeom>
              <a:blipFill>
                <a:blip r:embed="rId2"/>
                <a:stretch>
                  <a:fillRect l="-1887" r="-188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9FE782C5-6685-118D-E6FA-D41428920E9B}"/>
                  </a:ext>
                </a:extLst>
              </p:cNvPr>
              <p:cNvSpPr txBox="1"/>
              <p:nvPr/>
            </p:nvSpPr>
            <p:spPr>
              <a:xfrm>
                <a:off x="1525693" y="2838197"/>
                <a:ext cx="65755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9FE782C5-6685-118D-E6FA-D41428920E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5693" y="2838197"/>
                <a:ext cx="657552" cy="769441"/>
              </a:xfrm>
              <a:prstGeom prst="rect">
                <a:avLst/>
              </a:prstGeom>
              <a:blipFill>
                <a:blip r:embed="rId3"/>
                <a:stretch>
                  <a:fillRect l="-1923" r="-192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5E6510D-42A3-4A76-8456-BFED76DF2EF9}"/>
                  </a:ext>
                </a:extLst>
              </p:cNvPr>
              <p:cNvSpPr txBox="1"/>
              <p:nvPr/>
            </p:nvSpPr>
            <p:spPr>
              <a:xfrm>
                <a:off x="2482377" y="2838197"/>
                <a:ext cx="65755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dirty="0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5E6510D-42A3-4A76-8456-BFED76DF2E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2377" y="2838197"/>
                <a:ext cx="657552" cy="769441"/>
              </a:xfrm>
              <a:prstGeom prst="rect">
                <a:avLst/>
              </a:prstGeom>
              <a:blipFill>
                <a:blip r:embed="rId4"/>
                <a:stretch>
                  <a:fillRect l="-3774" r="-188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EECAAFE0-DF4F-8A6D-0C40-5BB6930D5552}"/>
                  </a:ext>
                </a:extLst>
              </p:cNvPr>
              <p:cNvSpPr txBox="1"/>
              <p:nvPr/>
            </p:nvSpPr>
            <p:spPr>
              <a:xfrm>
                <a:off x="3439061" y="2838197"/>
                <a:ext cx="827471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EECAAFE0-DF4F-8A6D-0C40-5BB6930D5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9061" y="2838197"/>
                <a:ext cx="827471" cy="7694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025001FB-5C6C-9D86-BBED-60D202D9F050}"/>
                  </a:ext>
                </a:extLst>
              </p:cNvPr>
              <p:cNvSpPr txBox="1"/>
              <p:nvPr/>
            </p:nvSpPr>
            <p:spPr>
              <a:xfrm>
                <a:off x="5834933" y="2838197"/>
                <a:ext cx="1282723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dirty="0" smtClean="0">
                          <a:latin typeface="Cambria Math" panose="02040503050406030204" pitchFamily="18" charset="0"/>
                        </a:rPr>
                        <m:t>100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025001FB-5C6C-9D86-BBED-60D202D9F0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4933" y="2838197"/>
                <a:ext cx="1282723" cy="769441"/>
              </a:xfrm>
              <a:prstGeom prst="rect">
                <a:avLst/>
              </a:prstGeom>
              <a:blipFill>
                <a:blip r:embed="rId6"/>
                <a:stretch>
                  <a:fillRect l="-1961" r="-98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1BFC2A24-EA7C-7FD4-A6AD-474EB3E00FC2}"/>
                  </a:ext>
                </a:extLst>
              </p:cNvPr>
              <p:cNvSpPr txBox="1"/>
              <p:nvPr/>
            </p:nvSpPr>
            <p:spPr>
              <a:xfrm>
                <a:off x="8543391" y="2838197"/>
                <a:ext cx="1282723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dirty="0" smtClean="0">
                          <a:latin typeface="Cambria Math" panose="02040503050406030204" pitchFamily="18" charset="0"/>
                        </a:rPr>
                        <m:t>998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1BFC2A24-EA7C-7FD4-A6AD-474EB3E00F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3391" y="2838197"/>
                <a:ext cx="1282723" cy="769441"/>
              </a:xfrm>
              <a:prstGeom prst="rect">
                <a:avLst/>
              </a:prstGeom>
              <a:blipFill>
                <a:blip r:embed="rId7"/>
                <a:stretch>
                  <a:fillRect l="-980" r="-98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4ABAC974-58F9-9F6F-6E11-E55E70DA151B}"/>
                  </a:ext>
                </a:extLst>
              </p:cNvPr>
              <p:cNvSpPr txBox="1"/>
              <p:nvPr/>
            </p:nvSpPr>
            <p:spPr>
              <a:xfrm>
                <a:off x="7416788" y="2838197"/>
                <a:ext cx="827471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4ABAC974-58F9-9F6F-6E11-E55E70DA15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6788" y="2838197"/>
                <a:ext cx="827471" cy="76944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AE9630B-6D7D-2AFB-EAF3-9B4872937E25}"/>
              </a:ext>
            </a:extLst>
          </p:cNvPr>
          <p:cNvSpPr txBox="1"/>
          <p:nvPr/>
        </p:nvSpPr>
        <p:spPr>
          <a:xfrm>
            <a:off x="508264" y="2000989"/>
            <a:ext cx="5724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600"/>
              <a:t>３</a:t>
            </a:r>
            <a:r>
              <a:rPr kumimoji="1" lang="ja-JP" altLang="en-US" sz="3600"/>
              <a:t>桁の偶数は何個あるか？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AA55A239-E0E3-5C8F-A144-DAF3F2D61759}"/>
                  </a:ext>
                </a:extLst>
              </p:cNvPr>
              <p:cNvSpPr txBox="1"/>
              <p:nvPr/>
            </p:nvSpPr>
            <p:spPr>
              <a:xfrm>
                <a:off x="469944" y="3607638"/>
                <a:ext cx="75661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kumimoji="1" lang="en-US" altLang="ja-JP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sz="280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AA55A239-E0E3-5C8F-A144-DAF3F2D617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944" y="3607638"/>
                <a:ext cx="756617" cy="430887"/>
              </a:xfrm>
              <a:prstGeom prst="rect">
                <a:avLst/>
              </a:prstGeom>
              <a:blipFill>
                <a:blip r:embed="rId9"/>
                <a:stretch>
                  <a:fillRect l="-8197" r="-8197" b="-58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C16742AB-9DF6-1D7E-3148-D6A243C0621F}"/>
                  </a:ext>
                </a:extLst>
              </p:cNvPr>
              <p:cNvSpPr txBox="1"/>
              <p:nvPr/>
            </p:nvSpPr>
            <p:spPr>
              <a:xfrm>
                <a:off x="1476160" y="3607638"/>
                <a:ext cx="75661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kumimoji="1" lang="en-US" altLang="ja-JP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kumimoji="1" lang="ja-JP" altLang="en-US" sz="280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C16742AB-9DF6-1D7E-3148-D6A243C062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6160" y="3607638"/>
                <a:ext cx="756617" cy="430887"/>
              </a:xfrm>
              <a:prstGeom prst="rect">
                <a:avLst/>
              </a:prstGeom>
              <a:blipFill>
                <a:blip r:embed="rId10"/>
                <a:stretch>
                  <a:fillRect l="-10000" r="-10000" b="-58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D9EE9555-6655-E6B3-B914-231FC208C092}"/>
                  </a:ext>
                </a:extLst>
              </p:cNvPr>
              <p:cNvSpPr txBox="1"/>
              <p:nvPr/>
            </p:nvSpPr>
            <p:spPr>
              <a:xfrm>
                <a:off x="2456700" y="3607638"/>
                <a:ext cx="75661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kumimoji="1" lang="en-US" altLang="ja-JP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kumimoji="1" lang="ja-JP" altLang="en-US" sz="280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D9EE9555-6655-E6B3-B914-231FC208C0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6700" y="3607638"/>
                <a:ext cx="756617" cy="430887"/>
              </a:xfrm>
              <a:prstGeom prst="rect">
                <a:avLst/>
              </a:prstGeom>
              <a:blipFill>
                <a:blip r:embed="rId11"/>
                <a:stretch>
                  <a:fillRect l="-8333" r="-10000" b="-58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667BAA5E-16B8-AACA-8685-58B70ACFA797}"/>
                  </a:ext>
                </a:extLst>
              </p:cNvPr>
              <p:cNvSpPr txBox="1"/>
              <p:nvPr/>
            </p:nvSpPr>
            <p:spPr>
              <a:xfrm>
                <a:off x="6032012" y="3607638"/>
                <a:ext cx="95539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kumimoji="1" lang="en-US" altLang="ja-JP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50</m:t>
                      </m:r>
                    </m:oMath>
                  </m:oMathPara>
                </a14:m>
                <a:endParaRPr kumimoji="1" lang="ja-JP" altLang="en-US" sz="280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667BAA5E-16B8-AACA-8685-58B70ACFA7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012" y="3607638"/>
                <a:ext cx="955390" cy="430887"/>
              </a:xfrm>
              <a:prstGeom prst="rect">
                <a:avLst/>
              </a:prstGeom>
              <a:blipFill>
                <a:blip r:embed="rId12"/>
                <a:stretch>
                  <a:fillRect l="-7895" r="-6579" b="-882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2B816F7-8E61-E04A-A4CE-AEF87B9A11E6}"/>
                  </a:ext>
                </a:extLst>
              </p:cNvPr>
              <p:cNvSpPr txBox="1"/>
              <p:nvPr/>
            </p:nvSpPr>
            <p:spPr>
              <a:xfrm>
                <a:off x="8651935" y="3607638"/>
                <a:ext cx="115416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kumimoji="1" lang="en-US" altLang="ja-JP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499</m:t>
                      </m:r>
                    </m:oMath>
                  </m:oMathPara>
                </a14:m>
                <a:endParaRPr kumimoji="1" lang="ja-JP" altLang="en-US" sz="280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2B816F7-8E61-E04A-A4CE-AEF87B9A11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1935" y="3607638"/>
                <a:ext cx="1154162" cy="430887"/>
              </a:xfrm>
              <a:prstGeom prst="rect">
                <a:avLst/>
              </a:prstGeom>
              <a:blipFill>
                <a:blip r:embed="rId13"/>
                <a:stretch>
                  <a:fillRect l="-6522" r="-5435" b="-58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4218ABFA-D576-5BC8-8713-41B4B96BA340}"/>
                  </a:ext>
                </a:extLst>
              </p:cNvPr>
              <p:cNvSpPr txBox="1"/>
              <p:nvPr/>
            </p:nvSpPr>
            <p:spPr>
              <a:xfrm>
                <a:off x="10125248" y="2838197"/>
                <a:ext cx="1595309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dirty="0" smtClean="0">
                          <a:latin typeface="Cambria Math" panose="02040503050406030204" pitchFamily="18" charset="0"/>
                        </a:rPr>
                        <m:t>1000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4218ABFA-D576-5BC8-8713-41B4B96BA3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5248" y="2838197"/>
                <a:ext cx="1595309" cy="769441"/>
              </a:xfrm>
              <a:prstGeom prst="rect">
                <a:avLst/>
              </a:prstGeom>
              <a:blipFill>
                <a:blip r:embed="rId14"/>
                <a:stretch>
                  <a:fillRect l="-1575" r="-78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409A1AEF-41F4-E6B3-C32B-141A1581053C}"/>
                  </a:ext>
                </a:extLst>
              </p:cNvPr>
              <p:cNvSpPr txBox="1"/>
              <p:nvPr/>
            </p:nvSpPr>
            <p:spPr>
              <a:xfrm>
                <a:off x="10420619" y="3607638"/>
                <a:ext cx="115416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kumimoji="1" lang="en-US" altLang="ja-JP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500</m:t>
                      </m:r>
                    </m:oMath>
                  </m:oMathPara>
                </a14:m>
                <a:endParaRPr kumimoji="1" lang="ja-JP" altLang="en-US" sz="280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409A1AEF-41F4-E6B3-C32B-141A158105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0619" y="3607638"/>
                <a:ext cx="1154162" cy="430887"/>
              </a:xfrm>
              <a:prstGeom prst="rect">
                <a:avLst/>
              </a:prstGeom>
              <a:blipFill>
                <a:blip r:embed="rId15"/>
                <a:stretch>
                  <a:fillRect l="-5435" r="-6522" b="-882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左大かっこ 22">
            <a:extLst>
              <a:ext uri="{FF2B5EF4-FFF2-40B4-BE49-F238E27FC236}">
                <a16:creationId xmlns:a16="http://schemas.microsoft.com/office/drawing/2014/main" id="{ACCF1AAD-7AFF-3473-0849-425760566FE4}"/>
              </a:ext>
            </a:extLst>
          </p:cNvPr>
          <p:cNvSpPr/>
          <p:nvPr/>
        </p:nvSpPr>
        <p:spPr>
          <a:xfrm rot="16200000">
            <a:off x="7799403" y="2150433"/>
            <a:ext cx="153118" cy="3900305"/>
          </a:xfrm>
          <a:prstGeom prst="leftBracket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5D211AD5-7FD7-8A57-6D0D-EA65DA9B0B94}"/>
                  </a:ext>
                </a:extLst>
              </p:cNvPr>
              <p:cNvSpPr txBox="1"/>
              <p:nvPr/>
            </p:nvSpPr>
            <p:spPr>
              <a:xfrm>
                <a:off x="4565664" y="2838197"/>
                <a:ext cx="97013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dirty="0" smtClean="0">
                          <a:latin typeface="Cambria Math" panose="02040503050406030204" pitchFamily="18" charset="0"/>
                        </a:rPr>
                        <m:t>98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5D211AD5-7FD7-8A57-6D0D-EA65DA9B0B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5664" y="2838197"/>
                <a:ext cx="970137" cy="769441"/>
              </a:xfrm>
              <a:prstGeom prst="rect">
                <a:avLst/>
              </a:prstGeom>
              <a:blipFill>
                <a:blip r:embed="rId16"/>
                <a:stretch>
                  <a:fillRect l="-1299" r="-259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ACB73297-1C0D-8361-08CE-E3ADE5962769}"/>
                  </a:ext>
                </a:extLst>
              </p:cNvPr>
              <p:cNvSpPr txBox="1"/>
              <p:nvPr/>
            </p:nvSpPr>
            <p:spPr>
              <a:xfrm>
                <a:off x="4580411" y="3607638"/>
                <a:ext cx="95539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kumimoji="1" lang="en-US" altLang="ja-JP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49</m:t>
                      </m:r>
                    </m:oMath>
                  </m:oMathPara>
                </a14:m>
                <a:endParaRPr kumimoji="1" lang="ja-JP" altLang="en-US" sz="280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ACB73297-1C0D-8361-08CE-E3ADE59627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0411" y="3607638"/>
                <a:ext cx="955390" cy="430887"/>
              </a:xfrm>
              <a:prstGeom prst="rect">
                <a:avLst/>
              </a:prstGeom>
              <a:blipFill>
                <a:blip r:embed="rId17"/>
                <a:stretch>
                  <a:fillRect l="-6579" r="-7895" b="-58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81AF26E8-132E-AD52-803E-B977A5BB7EF1}"/>
                  </a:ext>
                </a:extLst>
              </p:cNvPr>
              <p:cNvSpPr txBox="1"/>
              <p:nvPr/>
            </p:nvSpPr>
            <p:spPr>
              <a:xfrm>
                <a:off x="5930317" y="4226251"/>
                <a:ext cx="419493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=499−49</m:t>
                      </m:r>
                      <m:r>
                        <a:rPr kumimoji="1" lang="en-US" altLang="ja-JP" sz="3600" b="0" i="0" smtClean="0">
                          <a:latin typeface="Cambria Math" panose="02040503050406030204" pitchFamily="18" charset="0"/>
                        </a:rPr>
                        <m:t>=450</m:t>
                      </m:r>
                    </m:oMath>
                  </m:oMathPara>
                </a14:m>
                <a:endParaRPr kumimoji="1" lang="ja-JP" altLang="en-US" sz="360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81AF26E8-132E-AD52-803E-B977A5BB7E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0317" y="4226251"/>
                <a:ext cx="4194931" cy="553998"/>
              </a:xfrm>
              <a:prstGeom prst="rect">
                <a:avLst/>
              </a:prstGeom>
              <a:blipFill>
                <a:blip r:embed="rId18"/>
                <a:stretch>
                  <a:fillRect l="-604" r="-1511" b="-444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左大かっこ 26">
            <a:extLst>
              <a:ext uri="{FF2B5EF4-FFF2-40B4-BE49-F238E27FC236}">
                <a16:creationId xmlns:a16="http://schemas.microsoft.com/office/drawing/2014/main" id="{4FFE33E9-05A4-FABB-389D-7623E7028291}"/>
              </a:ext>
            </a:extLst>
          </p:cNvPr>
          <p:cNvSpPr/>
          <p:nvPr/>
        </p:nvSpPr>
        <p:spPr>
          <a:xfrm rot="16200000">
            <a:off x="5123445" y="345062"/>
            <a:ext cx="108187" cy="9217059"/>
          </a:xfrm>
          <a:prstGeom prst="leftBracket">
            <a:avLst/>
          </a:prstGeom>
          <a:ln w="381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040C113D-CB89-FDBA-E6B1-6AAEAE09ED67}"/>
                  </a:ext>
                </a:extLst>
              </p:cNvPr>
              <p:cNvSpPr txBox="1"/>
              <p:nvPr/>
            </p:nvSpPr>
            <p:spPr>
              <a:xfrm>
                <a:off x="4938855" y="5007685"/>
                <a:ext cx="89607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499</m:t>
                      </m:r>
                    </m:oMath>
                  </m:oMathPara>
                </a14:m>
                <a:endParaRPr kumimoji="1" lang="ja-JP" altLang="en-US" sz="3600"/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040C113D-CB89-FDBA-E6B1-6AAEAE09ED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8855" y="5007685"/>
                <a:ext cx="896078" cy="553998"/>
              </a:xfrm>
              <a:prstGeom prst="rect">
                <a:avLst/>
              </a:prstGeom>
              <a:blipFill>
                <a:blip r:embed="rId19"/>
                <a:stretch>
                  <a:fillRect l="-8333" r="-9722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左大かっこ 28">
            <a:extLst>
              <a:ext uri="{FF2B5EF4-FFF2-40B4-BE49-F238E27FC236}">
                <a16:creationId xmlns:a16="http://schemas.microsoft.com/office/drawing/2014/main" id="{2755F012-0170-3C5E-9EA7-E06492362062}"/>
              </a:ext>
            </a:extLst>
          </p:cNvPr>
          <p:cNvSpPr/>
          <p:nvPr/>
        </p:nvSpPr>
        <p:spPr>
          <a:xfrm rot="16200000">
            <a:off x="2977547" y="1634747"/>
            <a:ext cx="153119" cy="4963389"/>
          </a:xfrm>
          <a:prstGeom prst="leftBracket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72BC51E7-E4F6-4470-60EE-D78A8DE93AA4}"/>
                  </a:ext>
                </a:extLst>
              </p:cNvPr>
              <p:cNvSpPr txBox="1"/>
              <p:nvPr/>
            </p:nvSpPr>
            <p:spPr>
              <a:xfrm>
                <a:off x="2677793" y="4242914"/>
                <a:ext cx="64120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49</m:t>
                      </m:r>
                    </m:oMath>
                  </m:oMathPara>
                </a14:m>
                <a:endParaRPr kumimoji="1" lang="ja-JP" altLang="en-US" sz="3600"/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72BC51E7-E4F6-4470-60EE-D78A8DE93A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7793" y="4242914"/>
                <a:ext cx="641201" cy="553998"/>
              </a:xfrm>
              <a:prstGeom prst="rect">
                <a:avLst/>
              </a:prstGeom>
              <a:blipFill>
                <a:blip r:embed="rId20"/>
                <a:stretch>
                  <a:fillRect l="-11538" r="-13462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7C25F2BA-F23E-9629-3047-8CEE04EF66C4}"/>
              </a:ext>
            </a:extLst>
          </p:cNvPr>
          <p:cNvSpPr/>
          <p:nvPr/>
        </p:nvSpPr>
        <p:spPr>
          <a:xfrm>
            <a:off x="436378" y="2715835"/>
            <a:ext cx="5065857" cy="881149"/>
          </a:xfrm>
          <a:prstGeom prst="rect">
            <a:avLst/>
          </a:prstGeom>
          <a:solidFill>
            <a:schemeClr val="bg1">
              <a:alpha val="64217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A21A4A99-4972-DB37-7A56-A4ACC1E323B4}"/>
              </a:ext>
            </a:extLst>
          </p:cNvPr>
          <p:cNvSpPr/>
          <p:nvPr/>
        </p:nvSpPr>
        <p:spPr>
          <a:xfrm>
            <a:off x="9934658" y="2724640"/>
            <a:ext cx="2114928" cy="881149"/>
          </a:xfrm>
          <a:prstGeom prst="rect">
            <a:avLst/>
          </a:prstGeom>
          <a:solidFill>
            <a:schemeClr val="bg1">
              <a:alpha val="64217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4115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8" grpId="0"/>
      <p:bldP spid="20" grpId="0"/>
      <p:bldP spid="21" grpId="0"/>
      <p:bldP spid="22" grpId="0"/>
      <p:bldP spid="23" grpId="0" animBg="1"/>
      <p:bldP spid="24" grpId="0"/>
      <p:bldP spid="25" grpId="0"/>
      <p:bldP spid="26" grpId="0"/>
      <p:bldP spid="27" grpId="0" animBg="1"/>
      <p:bldP spid="28" grpId="0"/>
      <p:bldP spid="29" grpId="0" animBg="1"/>
      <p:bldP spid="30" grpId="0"/>
      <p:bldP spid="31" grpId="0" animBg="1"/>
      <p:bldP spid="3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4464C0D-D3F5-07D1-08CD-D8CB87D75B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042" y="156580"/>
            <a:ext cx="1523878" cy="86199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191145B-5E7C-9DC2-C17B-DE8F997AD1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420" y="367452"/>
            <a:ext cx="9687890" cy="515161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2358929-135B-64EE-15A8-067AC1DBB9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704" y="1405541"/>
            <a:ext cx="3060700" cy="4826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AD8BE357-C263-D96D-02C0-F323B92BDB09}"/>
                  </a:ext>
                </a:extLst>
              </p:cNvPr>
              <p:cNvSpPr txBox="1"/>
              <p:nvPr/>
            </p:nvSpPr>
            <p:spPr>
              <a:xfrm>
                <a:off x="3389257" y="2084042"/>
                <a:ext cx="85921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kumimoji="1" lang="ja-JP" altLang="en-US" sz="480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AD8BE357-C263-D96D-02C0-F323B92BDB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9257" y="2084042"/>
                <a:ext cx="859210" cy="738664"/>
              </a:xfrm>
              <a:prstGeom prst="rect">
                <a:avLst/>
              </a:prstGeom>
              <a:blipFill>
                <a:blip r:embed="rId5"/>
                <a:stretch>
                  <a:fillRect l="-13043" r="-13043" b="-33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583A4D30-63A1-B823-4665-74CC7FE5BC77}"/>
                  </a:ext>
                </a:extLst>
              </p:cNvPr>
              <p:cNvSpPr txBox="1"/>
              <p:nvPr/>
            </p:nvSpPr>
            <p:spPr>
              <a:xfrm>
                <a:off x="2213281" y="2084042"/>
                <a:ext cx="517770" cy="7386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kumimoji="1" lang="ja-JP" altLang="en-US" sz="48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583A4D30-63A1-B823-4665-74CC7FE5BC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3281" y="2084042"/>
                <a:ext cx="517770" cy="738664"/>
              </a:xfrm>
              <a:prstGeom prst="rect">
                <a:avLst/>
              </a:prstGeom>
              <a:blipFill>
                <a:blip r:embed="rId6"/>
                <a:stretch>
                  <a:fillRect l="-21429" r="-21429" b="-339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10AEEA7F-C962-BA84-86B4-0F7B39533DF4}"/>
                  </a:ext>
                </a:extLst>
              </p:cNvPr>
              <p:cNvSpPr txBox="1"/>
              <p:nvPr/>
            </p:nvSpPr>
            <p:spPr>
              <a:xfrm>
                <a:off x="4848965" y="2084042"/>
                <a:ext cx="85921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kumimoji="1" lang="ja-JP" altLang="en-US" sz="480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10AEEA7F-C962-BA84-86B4-0F7B39533D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8965" y="2084042"/>
                <a:ext cx="859210" cy="738664"/>
              </a:xfrm>
              <a:prstGeom prst="rect">
                <a:avLst/>
              </a:prstGeom>
              <a:blipFill>
                <a:blip r:embed="rId7"/>
                <a:stretch>
                  <a:fillRect l="-13043" r="-13043" b="-33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38EA02D5-2103-F2F9-1109-E1CE30426613}"/>
                  </a:ext>
                </a:extLst>
              </p:cNvPr>
              <p:cNvSpPr txBox="1"/>
              <p:nvPr/>
            </p:nvSpPr>
            <p:spPr>
              <a:xfrm>
                <a:off x="6308673" y="2084042"/>
                <a:ext cx="85921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24</m:t>
                      </m:r>
                    </m:oMath>
                  </m:oMathPara>
                </a14:m>
                <a:endParaRPr kumimoji="1" lang="ja-JP" altLang="en-US" sz="480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38EA02D5-2103-F2F9-1109-E1CE304266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8673" y="2084042"/>
                <a:ext cx="859210" cy="738664"/>
              </a:xfrm>
              <a:prstGeom prst="rect">
                <a:avLst/>
              </a:prstGeom>
              <a:blipFill>
                <a:blip r:embed="rId8"/>
                <a:stretch>
                  <a:fillRect l="-13043" r="-13043" b="-33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EDB4CD78-C4F0-50BD-AA7D-1C269C01B40F}"/>
                  </a:ext>
                </a:extLst>
              </p:cNvPr>
              <p:cNvSpPr txBox="1"/>
              <p:nvPr/>
            </p:nvSpPr>
            <p:spPr>
              <a:xfrm>
                <a:off x="7768381" y="2084042"/>
                <a:ext cx="703718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kumimoji="1" lang="ja-JP" altLang="en-US" sz="480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EDB4CD78-C4F0-50BD-AA7D-1C269C01B4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8381" y="2084042"/>
                <a:ext cx="703718" cy="738664"/>
              </a:xfrm>
              <a:prstGeom prst="rect">
                <a:avLst/>
              </a:prstGeom>
              <a:blipFill>
                <a:blip r:embed="rId9"/>
                <a:stretch>
                  <a:fillRect l="-1754" r="-175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315EEBF8-42B3-D49E-F3C2-00D8A60D95AB}"/>
                  </a:ext>
                </a:extLst>
              </p:cNvPr>
              <p:cNvSpPr txBox="1"/>
              <p:nvPr/>
            </p:nvSpPr>
            <p:spPr>
              <a:xfrm>
                <a:off x="9099847" y="2084042"/>
                <a:ext cx="85921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96</m:t>
                      </m:r>
                    </m:oMath>
                  </m:oMathPara>
                </a14:m>
                <a:endParaRPr kumimoji="1" lang="ja-JP" altLang="en-US" sz="480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315EEBF8-42B3-D49E-F3C2-00D8A60D95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9847" y="2084042"/>
                <a:ext cx="859210" cy="738664"/>
              </a:xfrm>
              <a:prstGeom prst="rect">
                <a:avLst/>
              </a:prstGeom>
              <a:blipFill>
                <a:blip r:embed="rId10"/>
                <a:stretch>
                  <a:fillRect l="-13043" r="-11594" b="-33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3CB44439-3546-8E53-E270-5A7C9B00955A}"/>
                  </a:ext>
                </a:extLst>
              </p:cNvPr>
              <p:cNvSpPr txBox="1"/>
              <p:nvPr/>
            </p:nvSpPr>
            <p:spPr>
              <a:xfrm>
                <a:off x="2137054" y="2936942"/>
                <a:ext cx="75661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kumimoji="1" lang="en-US" altLang="ja-JP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sz="280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3CB44439-3546-8E53-E270-5A7C9B0095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7054" y="2936942"/>
                <a:ext cx="756617" cy="430887"/>
              </a:xfrm>
              <a:prstGeom prst="rect">
                <a:avLst/>
              </a:prstGeom>
              <a:blipFill>
                <a:blip r:embed="rId11"/>
                <a:stretch>
                  <a:fillRect l="-9836" r="-8197" b="-58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0F9CF4B1-3A46-546A-65A1-376C16C4A35E}"/>
                  </a:ext>
                </a:extLst>
              </p:cNvPr>
              <p:cNvSpPr txBox="1"/>
              <p:nvPr/>
            </p:nvSpPr>
            <p:spPr>
              <a:xfrm>
                <a:off x="3551862" y="2936942"/>
                <a:ext cx="75661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kumimoji="1" lang="en-US" altLang="ja-JP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kumimoji="1" lang="ja-JP" altLang="en-US" sz="280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0F9CF4B1-3A46-546A-65A1-376C16C4A3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1862" y="2936942"/>
                <a:ext cx="756617" cy="430887"/>
              </a:xfrm>
              <a:prstGeom prst="rect">
                <a:avLst/>
              </a:prstGeom>
              <a:blipFill>
                <a:blip r:embed="rId12"/>
                <a:stretch>
                  <a:fillRect l="-8197" r="-8197" b="-58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44FF8E3-FFCF-9A13-8702-25387A980030}"/>
                  </a:ext>
                </a:extLst>
              </p:cNvPr>
              <p:cNvSpPr txBox="1"/>
              <p:nvPr/>
            </p:nvSpPr>
            <p:spPr>
              <a:xfrm>
                <a:off x="4966670" y="2936942"/>
                <a:ext cx="75661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kumimoji="1" lang="en-US" altLang="ja-JP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kumimoji="1" lang="ja-JP" altLang="en-US" sz="280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44FF8E3-FFCF-9A13-8702-25387A9800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6670" y="2936942"/>
                <a:ext cx="756617" cy="430887"/>
              </a:xfrm>
              <a:prstGeom prst="rect">
                <a:avLst/>
              </a:prstGeom>
              <a:blipFill>
                <a:blip r:embed="rId13"/>
                <a:stretch>
                  <a:fillRect l="-10000" r="-10000" b="-58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CA40C707-49BC-B2F3-118E-79721F69D537}"/>
                  </a:ext>
                </a:extLst>
              </p:cNvPr>
              <p:cNvSpPr txBox="1"/>
              <p:nvPr/>
            </p:nvSpPr>
            <p:spPr>
              <a:xfrm>
                <a:off x="6381478" y="2936942"/>
                <a:ext cx="75661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kumimoji="1" lang="en-US" altLang="ja-JP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kumimoji="1" lang="ja-JP" altLang="en-US" sz="280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CA40C707-49BC-B2F3-118E-79721F69D5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1478" y="2936942"/>
                <a:ext cx="756617" cy="430887"/>
              </a:xfrm>
              <a:prstGeom prst="rect">
                <a:avLst/>
              </a:prstGeom>
              <a:blipFill>
                <a:blip r:embed="rId14"/>
                <a:stretch>
                  <a:fillRect l="-9836" r="-8197" b="-58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0F37256C-0D13-FD6A-594E-079317530DA6}"/>
                  </a:ext>
                </a:extLst>
              </p:cNvPr>
              <p:cNvSpPr txBox="1"/>
              <p:nvPr/>
            </p:nvSpPr>
            <p:spPr>
              <a:xfrm>
                <a:off x="9099847" y="2959862"/>
                <a:ext cx="95539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kumimoji="1" lang="en-US" altLang="ja-JP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kumimoji="1" lang="ja-JP" altLang="en-US" sz="280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0F37256C-0D13-FD6A-594E-079317530D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9847" y="2959862"/>
                <a:ext cx="955390" cy="430887"/>
              </a:xfrm>
              <a:prstGeom prst="rect">
                <a:avLst/>
              </a:prstGeom>
              <a:blipFill>
                <a:blip r:embed="rId15"/>
                <a:stretch>
                  <a:fillRect l="-7895" r="-7895" b="-58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左大かっこ 23">
            <a:extLst>
              <a:ext uri="{FF2B5EF4-FFF2-40B4-BE49-F238E27FC236}">
                <a16:creationId xmlns:a16="http://schemas.microsoft.com/office/drawing/2014/main" id="{6FF00589-FA92-64B0-992A-F16157E1B91F}"/>
              </a:ext>
            </a:extLst>
          </p:cNvPr>
          <p:cNvSpPr/>
          <p:nvPr/>
        </p:nvSpPr>
        <p:spPr>
          <a:xfrm rot="16200000">
            <a:off x="6742138" y="177386"/>
            <a:ext cx="180296" cy="6607022"/>
          </a:xfrm>
          <a:prstGeom prst="leftBracket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DA74679E-6746-FBE6-568F-E5D5B0AF296F}"/>
                  </a:ext>
                </a:extLst>
              </p:cNvPr>
              <p:cNvSpPr txBox="1"/>
              <p:nvPr/>
            </p:nvSpPr>
            <p:spPr>
              <a:xfrm>
                <a:off x="5131216" y="3658872"/>
                <a:ext cx="343029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=16−1</m:t>
                      </m:r>
                      <m:r>
                        <a:rPr kumimoji="1" lang="en-US" altLang="ja-JP" sz="3600" b="0" i="0" smtClean="0">
                          <a:latin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kumimoji="1" lang="ja-JP" altLang="en-US" sz="360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DA74679E-6746-FBE6-568F-E5D5B0AF29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1216" y="3658872"/>
                <a:ext cx="3430298" cy="553998"/>
              </a:xfrm>
              <a:prstGeom prst="rect">
                <a:avLst/>
              </a:prstGeom>
              <a:blipFill>
                <a:blip r:embed="rId16"/>
                <a:stretch>
                  <a:fillRect l="-1111" r="-2593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951D387B-69D9-A432-9F88-52B88DC7C556}"/>
              </a:ext>
            </a:extLst>
          </p:cNvPr>
          <p:cNvGrpSpPr/>
          <p:nvPr/>
        </p:nvGrpSpPr>
        <p:grpSpPr>
          <a:xfrm>
            <a:off x="3389257" y="1174929"/>
            <a:ext cx="1709893" cy="1688071"/>
            <a:chOff x="3389257" y="1174929"/>
            <a:chExt cx="1709893" cy="1688071"/>
          </a:xfrm>
        </p:grpSpPr>
        <p:sp>
          <p:nvSpPr>
            <p:cNvPr id="26" name="円/楕円 25">
              <a:extLst>
                <a:ext uri="{FF2B5EF4-FFF2-40B4-BE49-F238E27FC236}">
                  <a16:creationId xmlns:a16="http://schemas.microsoft.com/office/drawing/2014/main" id="{C9C4C298-DB6E-0CB2-3871-E91AC763DBA9}"/>
                </a:ext>
              </a:extLst>
            </p:cNvPr>
            <p:cNvSpPr/>
            <p:nvPr/>
          </p:nvSpPr>
          <p:spPr>
            <a:xfrm>
              <a:off x="3389257" y="2003790"/>
              <a:ext cx="859210" cy="85921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EDC0FA22-4469-7B9C-F977-C24DCA2D6C1F}"/>
                </a:ext>
              </a:extLst>
            </p:cNvPr>
            <p:cNvCxnSpPr>
              <a:cxnSpLocks/>
              <a:stCxn id="26" idx="7"/>
            </p:cNvCxnSpPr>
            <p:nvPr/>
          </p:nvCxnSpPr>
          <p:spPr>
            <a:xfrm flipV="1">
              <a:off x="4122639" y="1646841"/>
              <a:ext cx="473810" cy="482777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0D8FAF5B-819E-4F2E-D19F-294C44CFB0CF}"/>
                </a:ext>
              </a:extLst>
            </p:cNvPr>
            <p:cNvSpPr txBox="1"/>
            <p:nvPr/>
          </p:nvSpPr>
          <p:spPr>
            <a:xfrm>
              <a:off x="4093747" y="1174929"/>
              <a:ext cx="10054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200">
                  <a:solidFill>
                    <a:srgbClr val="FF0000"/>
                  </a:solidFill>
                </a:rPr>
                <a:t>初項</a:t>
              </a:r>
            </a:p>
          </p:txBody>
        </p:sp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35EE96D1-C562-DE00-DA49-4AA8DE95B91D}"/>
              </a:ext>
            </a:extLst>
          </p:cNvPr>
          <p:cNvGrpSpPr/>
          <p:nvPr/>
        </p:nvGrpSpPr>
        <p:grpSpPr>
          <a:xfrm>
            <a:off x="8289966" y="1124824"/>
            <a:ext cx="1657844" cy="1763228"/>
            <a:chOff x="8289966" y="1124824"/>
            <a:chExt cx="1657844" cy="1763228"/>
          </a:xfrm>
        </p:grpSpPr>
        <p:sp>
          <p:nvSpPr>
            <p:cNvPr id="27" name="円/楕円 26">
              <a:extLst>
                <a:ext uri="{FF2B5EF4-FFF2-40B4-BE49-F238E27FC236}">
                  <a16:creationId xmlns:a16="http://schemas.microsoft.com/office/drawing/2014/main" id="{D684A632-D632-A98E-1C06-3EE006F5DEF1}"/>
                </a:ext>
              </a:extLst>
            </p:cNvPr>
            <p:cNvSpPr/>
            <p:nvPr/>
          </p:nvSpPr>
          <p:spPr>
            <a:xfrm>
              <a:off x="9088600" y="2028842"/>
              <a:ext cx="859210" cy="85921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1" name="直線コネクタ 30">
              <a:extLst>
                <a:ext uri="{FF2B5EF4-FFF2-40B4-BE49-F238E27FC236}">
                  <a16:creationId xmlns:a16="http://schemas.microsoft.com/office/drawing/2014/main" id="{B90FD105-7576-4268-C786-1111DABD3779}"/>
                </a:ext>
              </a:extLst>
            </p:cNvPr>
            <p:cNvCxnSpPr>
              <a:cxnSpLocks/>
              <a:stCxn id="27" idx="1"/>
            </p:cNvCxnSpPr>
            <p:nvPr/>
          </p:nvCxnSpPr>
          <p:spPr>
            <a:xfrm flipH="1" flipV="1">
              <a:off x="8839804" y="1644707"/>
              <a:ext cx="374624" cy="50996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59F81E69-6FDB-C4AA-A1FD-F1007F95C75C}"/>
                </a:ext>
              </a:extLst>
            </p:cNvPr>
            <p:cNvSpPr txBox="1"/>
            <p:nvPr/>
          </p:nvSpPr>
          <p:spPr>
            <a:xfrm>
              <a:off x="8289966" y="1124824"/>
              <a:ext cx="10054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200">
                  <a:solidFill>
                    <a:srgbClr val="FF0000"/>
                  </a:solidFill>
                </a:rPr>
                <a:t>末項</a:t>
              </a:r>
            </a:p>
          </p:txBody>
        </p:sp>
      </p:grp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E0B9B60E-5720-DE9A-F5D5-9564E612D07E}"/>
              </a:ext>
            </a:extLst>
          </p:cNvPr>
          <p:cNvSpPr/>
          <p:nvPr/>
        </p:nvSpPr>
        <p:spPr>
          <a:xfrm>
            <a:off x="2002420" y="2092940"/>
            <a:ext cx="891251" cy="714358"/>
          </a:xfrm>
          <a:prstGeom prst="rect">
            <a:avLst/>
          </a:prstGeom>
          <a:solidFill>
            <a:schemeClr val="bg1">
              <a:alpha val="8218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ED253DD2-3243-7336-CB2E-AC9DBD5F02D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7000" y="4618305"/>
            <a:ext cx="7429500" cy="546100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FE58297C-BF9E-D309-07E6-7B330AD9DBF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213281" y="5404840"/>
            <a:ext cx="3909934" cy="1089409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B51610F8-F660-677C-D59C-69919D3D1ED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126507" y="5727976"/>
            <a:ext cx="1251323" cy="474640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A13A09C3-F084-55AB-E66C-725E6C999DD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636727" y="5618216"/>
            <a:ext cx="3317284" cy="875394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0D50E273-7487-8B1D-3532-14540E54F94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696725" y="4362288"/>
            <a:ext cx="2858275" cy="103509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13916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4" grpId="0" animBg="1"/>
      <p:bldP spid="25" grpId="0"/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2A75FBBC-87AA-B39F-D9D6-D01E1879C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613" y="2058665"/>
            <a:ext cx="1447800" cy="8382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B451F34-036B-50FE-BE7B-E1C1D642E5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613" y="3097222"/>
            <a:ext cx="11280437" cy="66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349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308AA7E-C623-978D-2039-3284A61CF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799" y="128914"/>
            <a:ext cx="1447800" cy="8382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E89BBA3-9DA2-1DF2-27FD-1D576D3A2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863" y="319413"/>
            <a:ext cx="10259338" cy="6034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571E2981-06D8-D707-9A4B-850F0B87C213}"/>
                  </a:ext>
                </a:extLst>
              </p:cNvPr>
              <p:cNvSpPr txBox="1"/>
              <p:nvPr/>
            </p:nvSpPr>
            <p:spPr>
              <a:xfrm>
                <a:off x="3389257" y="2084042"/>
                <a:ext cx="51777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kumimoji="1" lang="ja-JP" altLang="en-US" sz="480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571E2981-06D8-D707-9A4B-850F0B87C2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9257" y="2084042"/>
                <a:ext cx="517770" cy="738664"/>
              </a:xfrm>
              <a:prstGeom prst="rect">
                <a:avLst/>
              </a:prstGeom>
              <a:blipFill>
                <a:blip r:embed="rId4"/>
                <a:stretch>
                  <a:fillRect l="-21429" r="-21429" b="-33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D661ADDF-3BD4-CB4C-9635-9B65AE3F50C3}"/>
                  </a:ext>
                </a:extLst>
              </p:cNvPr>
              <p:cNvSpPr txBox="1"/>
              <p:nvPr/>
            </p:nvSpPr>
            <p:spPr>
              <a:xfrm>
                <a:off x="2213281" y="2084042"/>
                <a:ext cx="517770" cy="7386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kumimoji="1" lang="ja-JP" altLang="en-US" sz="48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D661ADDF-3BD4-CB4C-9635-9B65AE3F50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3281" y="2084042"/>
                <a:ext cx="517770" cy="738664"/>
              </a:xfrm>
              <a:prstGeom prst="rect">
                <a:avLst/>
              </a:prstGeom>
              <a:blipFill>
                <a:blip r:embed="rId5"/>
                <a:stretch>
                  <a:fillRect l="-21429" r="-21429" b="-339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2F11137B-E674-ECDF-0122-4960716D64BD}"/>
                  </a:ext>
                </a:extLst>
              </p:cNvPr>
              <p:cNvSpPr txBox="1"/>
              <p:nvPr/>
            </p:nvSpPr>
            <p:spPr>
              <a:xfrm>
                <a:off x="4848965" y="2084042"/>
                <a:ext cx="51777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kumimoji="1" lang="ja-JP" altLang="en-US" sz="480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2F11137B-E674-ECDF-0122-4960716D64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8965" y="2084042"/>
                <a:ext cx="517770" cy="738664"/>
              </a:xfrm>
              <a:prstGeom prst="rect">
                <a:avLst/>
              </a:prstGeom>
              <a:blipFill>
                <a:blip r:embed="rId6"/>
                <a:stretch>
                  <a:fillRect l="-21429" r="-21429" b="-33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48618F84-BC89-B446-1DCA-6BF50202B41A}"/>
                  </a:ext>
                </a:extLst>
              </p:cNvPr>
              <p:cNvSpPr txBox="1"/>
              <p:nvPr/>
            </p:nvSpPr>
            <p:spPr>
              <a:xfrm>
                <a:off x="6308673" y="2084042"/>
                <a:ext cx="85921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kumimoji="1" lang="ja-JP" altLang="en-US" sz="480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48618F84-BC89-B446-1DCA-6BF50202B4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8673" y="2084042"/>
                <a:ext cx="859210" cy="738664"/>
              </a:xfrm>
              <a:prstGeom prst="rect">
                <a:avLst/>
              </a:prstGeom>
              <a:blipFill>
                <a:blip r:embed="rId7"/>
                <a:stretch>
                  <a:fillRect l="-13043" r="-13043" b="-33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EFE95B08-1B1C-FA24-1DD6-EDF6957A6C5D}"/>
                  </a:ext>
                </a:extLst>
              </p:cNvPr>
              <p:cNvSpPr txBox="1"/>
              <p:nvPr/>
            </p:nvSpPr>
            <p:spPr>
              <a:xfrm>
                <a:off x="7768381" y="2084042"/>
                <a:ext cx="703718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kumimoji="1" lang="ja-JP" altLang="en-US" sz="480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EFE95B08-1B1C-FA24-1DD6-EDF6957A6C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8381" y="2084042"/>
                <a:ext cx="703718" cy="738664"/>
              </a:xfrm>
              <a:prstGeom prst="rect">
                <a:avLst/>
              </a:prstGeom>
              <a:blipFill>
                <a:blip r:embed="rId8"/>
                <a:stretch>
                  <a:fillRect l="-1754" r="-175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980BD111-1663-218B-B914-79D5351A3C78}"/>
                  </a:ext>
                </a:extLst>
              </p:cNvPr>
              <p:cNvSpPr txBox="1"/>
              <p:nvPr/>
            </p:nvSpPr>
            <p:spPr>
              <a:xfrm>
                <a:off x="9099847" y="2084042"/>
                <a:ext cx="85921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99</m:t>
                      </m:r>
                    </m:oMath>
                  </m:oMathPara>
                </a14:m>
                <a:endParaRPr kumimoji="1" lang="ja-JP" altLang="en-US" sz="480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980BD111-1663-218B-B914-79D5351A3C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9847" y="2084042"/>
                <a:ext cx="859210" cy="738664"/>
              </a:xfrm>
              <a:prstGeom prst="rect">
                <a:avLst/>
              </a:prstGeom>
              <a:blipFill>
                <a:blip r:embed="rId9"/>
                <a:stretch>
                  <a:fillRect l="-13043" r="-11594" b="-33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BEEF7829-5533-4A08-8A75-179ADBED7912}"/>
                  </a:ext>
                </a:extLst>
              </p:cNvPr>
              <p:cNvSpPr txBox="1"/>
              <p:nvPr/>
            </p:nvSpPr>
            <p:spPr>
              <a:xfrm>
                <a:off x="2137054" y="2936942"/>
                <a:ext cx="75661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kumimoji="1" lang="en-US" altLang="ja-JP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sz="280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BEEF7829-5533-4A08-8A75-179ADBED79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7054" y="2936942"/>
                <a:ext cx="756617" cy="430887"/>
              </a:xfrm>
              <a:prstGeom prst="rect">
                <a:avLst/>
              </a:prstGeom>
              <a:blipFill>
                <a:blip r:embed="rId10"/>
                <a:stretch>
                  <a:fillRect l="-9836" r="-8197" b="-58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874AF5B5-265C-F65B-52C6-D02336DCBA38}"/>
                  </a:ext>
                </a:extLst>
              </p:cNvPr>
              <p:cNvSpPr txBox="1"/>
              <p:nvPr/>
            </p:nvSpPr>
            <p:spPr>
              <a:xfrm>
                <a:off x="3551862" y="2936942"/>
                <a:ext cx="75661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kumimoji="1" lang="en-US" altLang="ja-JP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kumimoji="1" lang="ja-JP" altLang="en-US" sz="280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874AF5B5-265C-F65B-52C6-D02336DCBA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1862" y="2936942"/>
                <a:ext cx="756617" cy="430887"/>
              </a:xfrm>
              <a:prstGeom prst="rect">
                <a:avLst/>
              </a:prstGeom>
              <a:blipFill>
                <a:blip r:embed="rId11"/>
                <a:stretch>
                  <a:fillRect l="-8197" r="-8197" b="-58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6FF3F735-148A-9C8E-B85C-60176860D13F}"/>
                  </a:ext>
                </a:extLst>
              </p:cNvPr>
              <p:cNvSpPr txBox="1"/>
              <p:nvPr/>
            </p:nvSpPr>
            <p:spPr>
              <a:xfrm>
                <a:off x="4966670" y="2936942"/>
                <a:ext cx="75661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kumimoji="1" lang="en-US" altLang="ja-JP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kumimoji="1" lang="ja-JP" altLang="en-US" sz="280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6FF3F735-148A-9C8E-B85C-60176860D1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6670" y="2936942"/>
                <a:ext cx="756617" cy="430887"/>
              </a:xfrm>
              <a:prstGeom prst="rect">
                <a:avLst/>
              </a:prstGeom>
              <a:blipFill>
                <a:blip r:embed="rId12"/>
                <a:stretch>
                  <a:fillRect l="-10000" r="-10000" b="-58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06E5F5AD-A3EC-E1B2-D0C4-3B1535891327}"/>
                  </a:ext>
                </a:extLst>
              </p:cNvPr>
              <p:cNvSpPr txBox="1"/>
              <p:nvPr/>
            </p:nvSpPr>
            <p:spPr>
              <a:xfrm>
                <a:off x="6381478" y="2936942"/>
                <a:ext cx="75661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kumimoji="1" lang="en-US" altLang="ja-JP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kumimoji="1" lang="ja-JP" altLang="en-US" sz="280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06E5F5AD-A3EC-E1B2-D0C4-3B15358913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1478" y="2936942"/>
                <a:ext cx="756617" cy="430887"/>
              </a:xfrm>
              <a:prstGeom prst="rect">
                <a:avLst/>
              </a:prstGeom>
              <a:blipFill>
                <a:blip r:embed="rId13"/>
                <a:stretch>
                  <a:fillRect l="-9836" r="-8197" b="-58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469701BE-B259-54E8-AE1B-2E6055CFB429}"/>
                  </a:ext>
                </a:extLst>
              </p:cNvPr>
              <p:cNvSpPr txBox="1"/>
              <p:nvPr/>
            </p:nvSpPr>
            <p:spPr>
              <a:xfrm>
                <a:off x="9099847" y="2959862"/>
                <a:ext cx="95539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kumimoji="1" lang="en-US" altLang="ja-JP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33</m:t>
                      </m:r>
                    </m:oMath>
                  </m:oMathPara>
                </a14:m>
                <a:endParaRPr kumimoji="1" lang="ja-JP" altLang="en-US" sz="280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469701BE-B259-54E8-AE1B-2E6055CFB4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9847" y="2959862"/>
                <a:ext cx="955390" cy="430887"/>
              </a:xfrm>
              <a:prstGeom prst="rect">
                <a:avLst/>
              </a:prstGeom>
              <a:blipFill>
                <a:blip r:embed="rId14"/>
                <a:stretch>
                  <a:fillRect l="-7895" r="-7895" b="-58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左大かっこ 19">
            <a:extLst>
              <a:ext uri="{FF2B5EF4-FFF2-40B4-BE49-F238E27FC236}">
                <a16:creationId xmlns:a16="http://schemas.microsoft.com/office/drawing/2014/main" id="{D741AA04-2738-17C0-2406-698B912DBB4B}"/>
              </a:ext>
            </a:extLst>
          </p:cNvPr>
          <p:cNvSpPr/>
          <p:nvPr/>
        </p:nvSpPr>
        <p:spPr>
          <a:xfrm rot="16200000">
            <a:off x="8153657" y="1545765"/>
            <a:ext cx="137156" cy="3827124"/>
          </a:xfrm>
          <a:prstGeom prst="leftBracket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5D154977-9134-CE09-0045-8FDC67C3E5E4}"/>
                  </a:ext>
                </a:extLst>
              </p:cNvPr>
              <p:cNvSpPr txBox="1"/>
              <p:nvPr/>
            </p:nvSpPr>
            <p:spPr>
              <a:xfrm>
                <a:off x="6759786" y="3631621"/>
                <a:ext cx="343029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=33−</m:t>
                      </m:r>
                      <m:r>
                        <a:rPr kumimoji="1" lang="en-US" altLang="ja-JP" sz="3600" b="0" i="0" smtClean="0">
                          <a:latin typeface="Cambria Math" panose="02040503050406030204" pitchFamily="18" charset="0"/>
                        </a:rPr>
                        <m:t>3=30</m:t>
                      </m:r>
                    </m:oMath>
                  </m:oMathPara>
                </a14:m>
                <a:endParaRPr kumimoji="1" lang="ja-JP" altLang="en-US" sz="360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5D154977-9134-CE09-0045-8FDC67C3E5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9786" y="3631621"/>
                <a:ext cx="3430298" cy="553998"/>
              </a:xfrm>
              <a:prstGeom prst="rect">
                <a:avLst/>
              </a:prstGeom>
              <a:blipFill>
                <a:blip r:embed="rId15"/>
                <a:stretch>
                  <a:fillRect l="-1107" r="-2214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3EE71C11-E406-BA0E-4CA0-3D125184D65D}"/>
              </a:ext>
            </a:extLst>
          </p:cNvPr>
          <p:cNvGrpSpPr/>
          <p:nvPr/>
        </p:nvGrpSpPr>
        <p:grpSpPr>
          <a:xfrm>
            <a:off x="5644866" y="1148387"/>
            <a:ext cx="1567751" cy="1724490"/>
            <a:chOff x="2680716" y="1138510"/>
            <a:chExt cx="1567751" cy="1724490"/>
          </a:xfrm>
        </p:grpSpPr>
        <p:sp>
          <p:nvSpPr>
            <p:cNvPr id="23" name="円/楕円 22">
              <a:extLst>
                <a:ext uri="{FF2B5EF4-FFF2-40B4-BE49-F238E27FC236}">
                  <a16:creationId xmlns:a16="http://schemas.microsoft.com/office/drawing/2014/main" id="{0D918B94-BC13-2D85-3674-2DA6FE4C199B}"/>
                </a:ext>
              </a:extLst>
            </p:cNvPr>
            <p:cNvSpPr/>
            <p:nvPr/>
          </p:nvSpPr>
          <p:spPr>
            <a:xfrm>
              <a:off x="3389257" y="2003790"/>
              <a:ext cx="859210" cy="85921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>
              <a:extLst>
                <a:ext uri="{FF2B5EF4-FFF2-40B4-BE49-F238E27FC236}">
                  <a16:creationId xmlns:a16="http://schemas.microsoft.com/office/drawing/2014/main" id="{977D19DF-7C91-6A6C-8BFF-AAA89C1166E4}"/>
                </a:ext>
              </a:extLst>
            </p:cNvPr>
            <p:cNvCxnSpPr>
              <a:cxnSpLocks/>
              <a:stCxn id="23" idx="1"/>
              <a:endCxn id="25" idx="2"/>
            </p:cNvCxnSpPr>
            <p:nvPr/>
          </p:nvCxnSpPr>
          <p:spPr>
            <a:xfrm flipH="1" flipV="1">
              <a:off x="3183418" y="1723285"/>
              <a:ext cx="331667" cy="40633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08EA242-2318-4161-3968-B0C1099282FF}"/>
                </a:ext>
              </a:extLst>
            </p:cNvPr>
            <p:cNvSpPr txBox="1"/>
            <p:nvPr/>
          </p:nvSpPr>
          <p:spPr>
            <a:xfrm>
              <a:off x="2680716" y="1138510"/>
              <a:ext cx="10054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200">
                  <a:solidFill>
                    <a:srgbClr val="FF0000"/>
                  </a:solidFill>
                </a:rPr>
                <a:t>初項</a:t>
              </a:r>
            </a:p>
          </p:txBody>
        </p:sp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55DC1900-EE52-F8D9-8EB3-60F4D4392D88}"/>
              </a:ext>
            </a:extLst>
          </p:cNvPr>
          <p:cNvGrpSpPr/>
          <p:nvPr/>
        </p:nvGrpSpPr>
        <p:grpSpPr>
          <a:xfrm>
            <a:off x="8289966" y="1124824"/>
            <a:ext cx="1657844" cy="1763228"/>
            <a:chOff x="8289966" y="1124824"/>
            <a:chExt cx="1657844" cy="1763228"/>
          </a:xfrm>
        </p:grpSpPr>
        <p:sp>
          <p:nvSpPr>
            <p:cNvPr id="27" name="円/楕円 26">
              <a:extLst>
                <a:ext uri="{FF2B5EF4-FFF2-40B4-BE49-F238E27FC236}">
                  <a16:creationId xmlns:a16="http://schemas.microsoft.com/office/drawing/2014/main" id="{741761FC-57AD-6A0A-BBB6-31E4E65A8435}"/>
                </a:ext>
              </a:extLst>
            </p:cNvPr>
            <p:cNvSpPr/>
            <p:nvPr/>
          </p:nvSpPr>
          <p:spPr>
            <a:xfrm>
              <a:off x="9088600" y="2028842"/>
              <a:ext cx="859210" cy="85921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8" name="直線コネクタ 27">
              <a:extLst>
                <a:ext uri="{FF2B5EF4-FFF2-40B4-BE49-F238E27FC236}">
                  <a16:creationId xmlns:a16="http://schemas.microsoft.com/office/drawing/2014/main" id="{81FAC406-6114-F7F5-E92E-C87D31CF7CD6}"/>
                </a:ext>
              </a:extLst>
            </p:cNvPr>
            <p:cNvCxnSpPr>
              <a:cxnSpLocks/>
              <a:stCxn id="27" idx="1"/>
              <a:endCxn id="29" idx="2"/>
            </p:cNvCxnSpPr>
            <p:nvPr/>
          </p:nvCxnSpPr>
          <p:spPr>
            <a:xfrm flipH="1" flipV="1">
              <a:off x="8792668" y="1709599"/>
              <a:ext cx="421760" cy="44507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3BF928FF-8E11-075B-ED91-6857BA26EEE9}"/>
                </a:ext>
              </a:extLst>
            </p:cNvPr>
            <p:cNvSpPr txBox="1"/>
            <p:nvPr/>
          </p:nvSpPr>
          <p:spPr>
            <a:xfrm>
              <a:off x="8289966" y="1124824"/>
              <a:ext cx="10054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200">
                  <a:solidFill>
                    <a:srgbClr val="FF0000"/>
                  </a:solidFill>
                </a:rPr>
                <a:t>末項</a:t>
              </a:r>
            </a:p>
          </p:txBody>
        </p:sp>
      </p:grp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0B8DBD99-6E5F-1BF5-0EB9-790D7A821713}"/>
              </a:ext>
            </a:extLst>
          </p:cNvPr>
          <p:cNvSpPr/>
          <p:nvPr/>
        </p:nvSpPr>
        <p:spPr>
          <a:xfrm>
            <a:off x="2178702" y="2103559"/>
            <a:ext cx="3475530" cy="714358"/>
          </a:xfrm>
          <a:prstGeom prst="rect">
            <a:avLst/>
          </a:prstGeom>
          <a:solidFill>
            <a:schemeClr val="bg1">
              <a:alpha val="8218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E2F261F5-5BC5-A6F3-67A1-1E75B223170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31148" y="4447844"/>
            <a:ext cx="7772400" cy="447792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38521411-87AE-490C-39FF-FFB9488C090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383069" y="5155268"/>
            <a:ext cx="4267200" cy="1206500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2F550467-6D11-E006-1B5E-C2853B9898E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87736" y="5479118"/>
            <a:ext cx="1600200" cy="558800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E4A2C01D-FC8E-4C30-2443-EB7CA7AF9B4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389547" y="5405175"/>
            <a:ext cx="3492500" cy="838200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731073C1-0ECC-9998-3D59-FEE70C4BFC9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03367" y="1198452"/>
            <a:ext cx="36703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08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/>
      <p:bldP spid="30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F7D41F1-817F-48A6-AC88-C5C4E227A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99" y="201470"/>
            <a:ext cx="10881623" cy="136311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E8178EB-FC0C-38B6-7A17-56EFE426E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282" y="1564585"/>
            <a:ext cx="5600700" cy="21717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D670CA6-E71B-8A5A-4D92-132ABBC758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2565" y="1551333"/>
            <a:ext cx="5600700" cy="21717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D08CC4E-D9C6-E48D-DA86-BB7F17D5EEB4}"/>
              </a:ext>
            </a:extLst>
          </p:cNvPr>
          <p:cNvSpPr/>
          <p:nvPr/>
        </p:nvSpPr>
        <p:spPr>
          <a:xfrm>
            <a:off x="609600" y="2080593"/>
            <a:ext cx="5194852" cy="6228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18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F7D41F1-817F-48A6-AC88-C5C4E227A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99" y="201470"/>
            <a:ext cx="10881623" cy="136311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D670CA6-E71B-8A5A-4D92-132ABBC75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2565" y="1551333"/>
            <a:ext cx="5600700" cy="21717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ECAF11D-E1C3-C170-FD73-6435B97DC8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957" y="1821346"/>
            <a:ext cx="4165600" cy="5461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B30114F-2C61-ABF8-E04D-99BDE70CBA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851" y="2367446"/>
            <a:ext cx="3924300" cy="6223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DC2E3009-B448-DA4F-3EE2-B003BABF6D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5851" y="2989746"/>
            <a:ext cx="5511800" cy="6096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927B72C6-92BD-8ABF-AD67-E4D0B7E040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9739" y="3633583"/>
            <a:ext cx="5638800" cy="5969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9C7F2E85-0BEA-5B45-0534-D3A8EF1219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83439" y="4250636"/>
            <a:ext cx="2705100" cy="4699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D52187C5-4707-7690-BB2F-47B94129167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2551" y="4844153"/>
            <a:ext cx="2095500" cy="5080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205CBD1E-DF56-D156-B25A-768A45AB551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12575" y="5439744"/>
            <a:ext cx="1663700" cy="45720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7D32419A-07C8-CBC3-2AAE-123FBDA2D09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5851" y="5984535"/>
            <a:ext cx="4617002" cy="510363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37F63748-A685-6984-866B-609ABCCBC33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6244" y="5923723"/>
            <a:ext cx="45593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27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54437-B6B2-4C27-A18F-770044F24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CE66314-3A43-C733-9364-ABAE7F133711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5208119-F3AA-8F9E-429F-EDCC35C451F9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DB61410-DE49-B0AA-7B95-CF14ED055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654" y="2632171"/>
            <a:ext cx="11202435" cy="138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572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42AD8901-988A-7FE9-D89F-C43217FFF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932" y="1510615"/>
            <a:ext cx="5480925" cy="50429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981C444-20E6-920D-4907-04680959A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764" y="16155"/>
            <a:ext cx="11348545" cy="140614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D76063B7-BB0B-2D50-BD3D-F12566095A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9940" y="2124931"/>
            <a:ext cx="4178300" cy="5588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792A503A-B8CF-7C24-E0B8-E7C34156DF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9940" y="2723145"/>
            <a:ext cx="3949700" cy="5715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2C1863D2-2BD9-DA11-BAAF-F591248502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741" y="3428716"/>
            <a:ext cx="8592697" cy="612888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3CFD1E9B-02FC-7B05-ED0E-1281AC1DB8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94790" y="4097534"/>
            <a:ext cx="2768600" cy="4826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A1C62BA7-2728-F275-24F7-C00A5FCDC8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5258" y="4639692"/>
            <a:ext cx="2425700" cy="5969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95DB94B4-76D1-EFCD-7581-50FECEA63B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1358" y="5340320"/>
            <a:ext cx="1333500" cy="4699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FC0916B4-BB2A-46DF-EA80-0B19F32580B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99980" y="5929337"/>
            <a:ext cx="4471056" cy="480267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3453A515-8EDB-3813-A642-F723DD23468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00309" y="5738021"/>
            <a:ext cx="44450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92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944C809-7EA3-7306-E6D1-36235B4B9D97}"/>
              </a:ext>
            </a:extLst>
          </p:cNvPr>
          <p:cNvSpPr txBox="1"/>
          <p:nvPr/>
        </p:nvSpPr>
        <p:spPr>
          <a:xfrm>
            <a:off x="508264" y="698268"/>
            <a:ext cx="87511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/>
              <a:t>和が</a:t>
            </a:r>
            <a:r>
              <a:rPr kumimoji="1" lang="ja-JP" altLang="en-US" sz="3600" b="1"/>
              <a:t>最大</a:t>
            </a:r>
            <a:r>
              <a:rPr kumimoji="1" lang="ja-JP" altLang="en-US" sz="3600"/>
              <a:t>となるのは</a:t>
            </a:r>
            <a:r>
              <a:rPr kumimoji="1" lang="en-US" altLang="ja-JP" sz="3600" dirty="0"/>
              <a:t>1</a:t>
            </a:r>
            <a:r>
              <a:rPr kumimoji="1" lang="ja-JP" altLang="en-US" sz="3600"/>
              <a:t>番から何番目まで？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37457EFC-B981-8C7F-BD19-DCD89BB83FC4}"/>
                  </a:ext>
                </a:extLst>
              </p:cNvPr>
              <p:cNvSpPr txBox="1"/>
              <p:nvPr/>
            </p:nvSpPr>
            <p:spPr>
              <a:xfrm>
                <a:off x="1572291" y="2206434"/>
                <a:ext cx="97013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dirty="0" smtClean="0">
                          <a:latin typeface="Cambria Math" panose="02040503050406030204" pitchFamily="18" charset="0"/>
                        </a:rPr>
                        <m:t>49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37457EFC-B981-8C7F-BD19-DCD89BB83F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2291" y="2206434"/>
                <a:ext cx="970137" cy="769441"/>
              </a:xfrm>
              <a:prstGeom prst="rect">
                <a:avLst/>
              </a:prstGeom>
              <a:blipFill>
                <a:blip r:embed="rId2"/>
                <a:stretch>
                  <a:fillRect l="-1282" r="-12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C2847A56-D309-6F4A-8A25-14D5CDC6F228}"/>
                  </a:ext>
                </a:extLst>
              </p:cNvPr>
              <p:cNvSpPr txBox="1"/>
              <p:nvPr/>
            </p:nvSpPr>
            <p:spPr>
              <a:xfrm>
                <a:off x="2923435" y="2206434"/>
                <a:ext cx="97013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39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C2847A56-D309-6F4A-8A25-14D5CDC6F2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3435" y="2206434"/>
                <a:ext cx="970137" cy="769441"/>
              </a:xfrm>
              <a:prstGeom prst="rect">
                <a:avLst/>
              </a:prstGeom>
              <a:blipFill>
                <a:blip r:embed="rId3"/>
                <a:stretch>
                  <a:fillRect l="-2597" r="-259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31ED4392-2D6D-2E75-D2E5-A75A88B0B59E}"/>
                  </a:ext>
                </a:extLst>
              </p:cNvPr>
              <p:cNvSpPr txBox="1"/>
              <p:nvPr/>
            </p:nvSpPr>
            <p:spPr>
              <a:xfrm>
                <a:off x="4274579" y="2206434"/>
                <a:ext cx="97013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29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31ED4392-2D6D-2E75-D2E5-A75A88B0B5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4579" y="2206434"/>
                <a:ext cx="970137" cy="769441"/>
              </a:xfrm>
              <a:prstGeom prst="rect">
                <a:avLst/>
              </a:prstGeom>
              <a:blipFill>
                <a:blip r:embed="rId4"/>
                <a:stretch>
                  <a:fillRect l="-1299" r="-259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29AFD724-AD20-CF3F-E648-441ED0637CAC}"/>
                  </a:ext>
                </a:extLst>
              </p:cNvPr>
              <p:cNvSpPr txBox="1"/>
              <p:nvPr/>
            </p:nvSpPr>
            <p:spPr>
              <a:xfrm>
                <a:off x="5625723" y="2206434"/>
                <a:ext cx="97013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29AFD724-AD20-CF3F-E648-441ED0637C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5723" y="2206434"/>
                <a:ext cx="970137" cy="769441"/>
              </a:xfrm>
              <a:prstGeom prst="rect">
                <a:avLst/>
              </a:prstGeom>
              <a:blipFill>
                <a:blip r:embed="rId5"/>
                <a:stretch>
                  <a:fillRect l="-2597" r="-129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9AAE0D3C-D1C2-6EDB-CB50-455D3C2E85C7}"/>
                  </a:ext>
                </a:extLst>
              </p:cNvPr>
              <p:cNvSpPr txBox="1"/>
              <p:nvPr/>
            </p:nvSpPr>
            <p:spPr>
              <a:xfrm>
                <a:off x="6976867" y="2206434"/>
                <a:ext cx="65755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9AAE0D3C-D1C2-6EDB-CB50-455D3C2E85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6867" y="2206434"/>
                <a:ext cx="657552" cy="769441"/>
              </a:xfrm>
              <a:prstGeom prst="rect">
                <a:avLst/>
              </a:prstGeom>
              <a:blipFill>
                <a:blip r:embed="rId6"/>
                <a:stretch>
                  <a:fillRect l="-3846" r="-384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A47FBF1-3A7A-1CB0-C40E-07DFACEFA25A}"/>
                  </a:ext>
                </a:extLst>
              </p:cNvPr>
              <p:cNvSpPr txBox="1"/>
              <p:nvPr/>
            </p:nvSpPr>
            <p:spPr>
              <a:xfrm>
                <a:off x="8015426" y="2206434"/>
                <a:ext cx="107914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A47FBF1-3A7A-1CB0-C40E-07DFACEFA2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5426" y="2206434"/>
                <a:ext cx="1079142" cy="769441"/>
              </a:xfrm>
              <a:prstGeom prst="rect">
                <a:avLst/>
              </a:prstGeom>
              <a:blipFill>
                <a:blip r:embed="rId7"/>
                <a:stretch>
                  <a:fillRect r="-116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A95CDDCF-54FB-110D-9A9F-E5B07BC35583}"/>
                  </a:ext>
                </a:extLst>
              </p:cNvPr>
              <p:cNvSpPr txBox="1"/>
              <p:nvPr/>
            </p:nvSpPr>
            <p:spPr>
              <a:xfrm>
                <a:off x="9475575" y="2206434"/>
                <a:ext cx="1391728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−11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A95CDDCF-54FB-110D-9A9F-E5B07BC355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5575" y="2206434"/>
                <a:ext cx="1391728" cy="769441"/>
              </a:xfrm>
              <a:prstGeom prst="rect">
                <a:avLst/>
              </a:prstGeom>
              <a:blipFill>
                <a:blip r:embed="rId8"/>
                <a:stretch>
                  <a:fillRect r="-90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F3ACAA3-B24F-5100-4213-F8779A15EB98}"/>
              </a:ext>
            </a:extLst>
          </p:cNvPr>
          <p:cNvSpPr txBox="1"/>
          <p:nvPr/>
        </p:nvSpPr>
        <p:spPr>
          <a:xfrm>
            <a:off x="1759841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①</a:t>
            </a:r>
            <a:endParaRPr kumimoji="1" lang="ja-JP" altLang="en-US" sz="320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FD9394C-66F7-81B0-98ED-635F58CA8E92}"/>
              </a:ext>
            </a:extLst>
          </p:cNvPr>
          <p:cNvSpPr txBox="1"/>
          <p:nvPr/>
        </p:nvSpPr>
        <p:spPr>
          <a:xfrm>
            <a:off x="3106503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②</a:t>
            </a:r>
            <a:endParaRPr kumimoji="1" lang="ja-JP" altLang="en-US" sz="320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F13847D-76FA-D39F-91BC-7F7DBCF86A8C}"/>
              </a:ext>
            </a:extLst>
          </p:cNvPr>
          <p:cNvSpPr txBox="1"/>
          <p:nvPr/>
        </p:nvSpPr>
        <p:spPr>
          <a:xfrm>
            <a:off x="4469790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③</a:t>
            </a:r>
            <a:endParaRPr kumimoji="1" lang="ja-JP" altLang="en-US" sz="320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18F2C5C-6F4C-64A1-6606-B04A9514C10A}"/>
              </a:ext>
            </a:extLst>
          </p:cNvPr>
          <p:cNvSpPr txBox="1"/>
          <p:nvPr/>
        </p:nvSpPr>
        <p:spPr>
          <a:xfrm>
            <a:off x="5833078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④</a:t>
            </a:r>
            <a:endParaRPr kumimoji="1" lang="ja-JP" altLang="en-US" sz="320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01B6CD1-8900-4837-DA7D-0A40D05B5629}"/>
              </a:ext>
            </a:extLst>
          </p:cNvPr>
          <p:cNvSpPr txBox="1"/>
          <p:nvPr/>
        </p:nvSpPr>
        <p:spPr>
          <a:xfrm>
            <a:off x="7013485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⑤</a:t>
            </a:r>
            <a:endParaRPr kumimoji="1" lang="ja-JP" altLang="en-US" sz="320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3BC7FEC-2EB6-8027-8F28-0643934EF3D3}"/>
              </a:ext>
            </a:extLst>
          </p:cNvPr>
          <p:cNvSpPr txBox="1"/>
          <p:nvPr/>
        </p:nvSpPr>
        <p:spPr>
          <a:xfrm>
            <a:off x="10049498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⑦</a:t>
            </a:r>
            <a:endParaRPr kumimoji="1" lang="ja-JP" altLang="en-US" sz="320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1389542-B5ED-6CB0-5450-7F9D1C3ACCD7}"/>
              </a:ext>
            </a:extLst>
          </p:cNvPr>
          <p:cNvSpPr txBox="1"/>
          <p:nvPr/>
        </p:nvSpPr>
        <p:spPr>
          <a:xfrm>
            <a:off x="8478788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⑥</a:t>
            </a:r>
            <a:endParaRPr kumimoji="1" lang="ja-JP" altLang="en-US" sz="3200"/>
          </a:p>
        </p:txBody>
      </p:sp>
      <p:sp>
        <p:nvSpPr>
          <p:cNvPr id="19" name="左大かっこ 18">
            <a:extLst>
              <a:ext uri="{FF2B5EF4-FFF2-40B4-BE49-F238E27FC236}">
                <a16:creationId xmlns:a16="http://schemas.microsoft.com/office/drawing/2014/main" id="{F7BED992-DE6E-E477-7CAB-5A4BDE928121}"/>
              </a:ext>
            </a:extLst>
          </p:cNvPr>
          <p:cNvSpPr/>
          <p:nvPr/>
        </p:nvSpPr>
        <p:spPr>
          <a:xfrm rot="16200000">
            <a:off x="2669480" y="2010424"/>
            <a:ext cx="242019" cy="2172920"/>
          </a:xfrm>
          <a:prstGeom prst="leftBracket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左大かっこ 19">
            <a:extLst>
              <a:ext uri="{FF2B5EF4-FFF2-40B4-BE49-F238E27FC236}">
                <a16:creationId xmlns:a16="http://schemas.microsoft.com/office/drawing/2014/main" id="{42C49AF6-3AC1-F7FA-9B7D-E0EEC224AC0D}"/>
              </a:ext>
            </a:extLst>
          </p:cNvPr>
          <p:cNvSpPr/>
          <p:nvPr/>
        </p:nvSpPr>
        <p:spPr>
          <a:xfrm rot="16200000">
            <a:off x="2952522" y="1727378"/>
            <a:ext cx="847190" cy="3344173"/>
          </a:xfrm>
          <a:prstGeom prst="leftBracket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左大かっこ 20">
            <a:extLst>
              <a:ext uri="{FF2B5EF4-FFF2-40B4-BE49-F238E27FC236}">
                <a16:creationId xmlns:a16="http://schemas.microsoft.com/office/drawing/2014/main" id="{2C9A5509-EC4B-DE42-3C1C-5D1275F781D2}"/>
              </a:ext>
            </a:extLst>
          </p:cNvPr>
          <p:cNvSpPr/>
          <p:nvPr/>
        </p:nvSpPr>
        <p:spPr>
          <a:xfrm rot="16200000">
            <a:off x="3339894" y="1340006"/>
            <a:ext cx="1452356" cy="4724086"/>
          </a:xfrm>
          <a:prstGeom prst="leftBracket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左大かっこ 21">
            <a:extLst>
              <a:ext uri="{FF2B5EF4-FFF2-40B4-BE49-F238E27FC236}">
                <a16:creationId xmlns:a16="http://schemas.microsoft.com/office/drawing/2014/main" id="{50C88D08-292E-902D-2CE7-D00C992D59DD}"/>
              </a:ext>
            </a:extLst>
          </p:cNvPr>
          <p:cNvSpPr/>
          <p:nvPr/>
        </p:nvSpPr>
        <p:spPr>
          <a:xfrm rot="16200000">
            <a:off x="3640463" y="1039438"/>
            <a:ext cx="2057522" cy="5930390"/>
          </a:xfrm>
          <a:prstGeom prst="leftBracket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左大かっこ 22">
            <a:extLst>
              <a:ext uri="{FF2B5EF4-FFF2-40B4-BE49-F238E27FC236}">
                <a16:creationId xmlns:a16="http://schemas.microsoft.com/office/drawing/2014/main" id="{15047FB7-B2F1-E0B5-56A8-48495437E564}"/>
              </a:ext>
            </a:extLst>
          </p:cNvPr>
          <p:cNvSpPr/>
          <p:nvPr/>
        </p:nvSpPr>
        <p:spPr>
          <a:xfrm rot="16200000">
            <a:off x="4049271" y="630632"/>
            <a:ext cx="2662688" cy="7353169"/>
          </a:xfrm>
          <a:prstGeom prst="leftBracket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左大かっこ 23">
            <a:extLst>
              <a:ext uri="{FF2B5EF4-FFF2-40B4-BE49-F238E27FC236}">
                <a16:creationId xmlns:a16="http://schemas.microsoft.com/office/drawing/2014/main" id="{A5D10FE6-4FBF-3C1A-1B0D-FBAA0C3018B7}"/>
              </a:ext>
            </a:extLst>
          </p:cNvPr>
          <p:cNvSpPr/>
          <p:nvPr/>
        </p:nvSpPr>
        <p:spPr>
          <a:xfrm rot="16200000">
            <a:off x="4643428" y="36476"/>
            <a:ext cx="3267854" cy="9146650"/>
          </a:xfrm>
          <a:prstGeom prst="leftBracket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1154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944C809-7EA3-7306-E6D1-36235B4B9D97}"/>
              </a:ext>
            </a:extLst>
          </p:cNvPr>
          <p:cNvSpPr txBox="1"/>
          <p:nvPr/>
        </p:nvSpPr>
        <p:spPr>
          <a:xfrm>
            <a:off x="508264" y="698268"/>
            <a:ext cx="87511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/>
              <a:t>和が</a:t>
            </a:r>
            <a:r>
              <a:rPr kumimoji="1" lang="ja-JP" altLang="en-US" sz="3600" b="1"/>
              <a:t>最大</a:t>
            </a:r>
            <a:r>
              <a:rPr kumimoji="1" lang="ja-JP" altLang="en-US" sz="3600"/>
              <a:t>となるのは</a:t>
            </a:r>
            <a:r>
              <a:rPr kumimoji="1" lang="en-US" altLang="ja-JP" sz="3600" dirty="0"/>
              <a:t>1</a:t>
            </a:r>
            <a:r>
              <a:rPr kumimoji="1" lang="ja-JP" altLang="en-US" sz="3600"/>
              <a:t>番から何番目まで？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37457EFC-B981-8C7F-BD19-DCD89BB83FC4}"/>
                  </a:ext>
                </a:extLst>
              </p:cNvPr>
              <p:cNvSpPr txBox="1"/>
              <p:nvPr/>
            </p:nvSpPr>
            <p:spPr>
              <a:xfrm>
                <a:off x="1572291" y="2206434"/>
                <a:ext cx="97013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dirty="0" smtClean="0">
                          <a:latin typeface="Cambria Math" panose="02040503050406030204" pitchFamily="18" charset="0"/>
                        </a:rPr>
                        <m:t>49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37457EFC-B981-8C7F-BD19-DCD89BB83F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2291" y="2206434"/>
                <a:ext cx="970137" cy="769441"/>
              </a:xfrm>
              <a:prstGeom prst="rect">
                <a:avLst/>
              </a:prstGeom>
              <a:blipFill>
                <a:blip r:embed="rId2"/>
                <a:stretch>
                  <a:fillRect l="-1282" r="-12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C2847A56-D309-6F4A-8A25-14D5CDC6F228}"/>
                  </a:ext>
                </a:extLst>
              </p:cNvPr>
              <p:cNvSpPr txBox="1"/>
              <p:nvPr/>
            </p:nvSpPr>
            <p:spPr>
              <a:xfrm>
                <a:off x="2923435" y="2206434"/>
                <a:ext cx="97013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39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C2847A56-D309-6F4A-8A25-14D5CDC6F2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3435" y="2206434"/>
                <a:ext cx="970137" cy="769441"/>
              </a:xfrm>
              <a:prstGeom prst="rect">
                <a:avLst/>
              </a:prstGeom>
              <a:blipFill>
                <a:blip r:embed="rId3"/>
                <a:stretch>
                  <a:fillRect l="-2597" r="-259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31ED4392-2D6D-2E75-D2E5-A75A88B0B59E}"/>
                  </a:ext>
                </a:extLst>
              </p:cNvPr>
              <p:cNvSpPr txBox="1"/>
              <p:nvPr/>
            </p:nvSpPr>
            <p:spPr>
              <a:xfrm>
                <a:off x="4274579" y="2206434"/>
                <a:ext cx="97013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29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31ED4392-2D6D-2E75-D2E5-A75A88B0B5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4579" y="2206434"/>
                <a:ext cx="970137" cy="769441"/>
              </a:xfrm>
              <a:prstGeom prst="rect">
                <a:avLst/>
              </a:prstGeom>
              <a:blipFill>
                <a:blip r:embed="rId4"/>
                <a:stretch>
                  <a:fillRect l="-1299" r="-259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29AFD724-AD20-CF3F-E648-441ED0637CAC}"/>
                  </a:ext>
                </a:extLst>
              </p:cNvPr>
              <p:cNvSpPr txBox="1"/>
              <p:nvPr/>
            </p:nvSpPr>
            <p:spPr>
              <a:xfrm>
                <a:off x="5625723" y="2206434"/>
                <a:ext cx="97013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29AFD724-AD20-CF3F-E648-441ED0637C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5723" y="2206434"/>
                <a:ext cx="970137" cy="769441"/>
              </a:xfrm>
              <a:prstGeom prst="rect">
                <a:avLst/>
              </a:prstGeom>
              <a:blipFill>
                <a:blip r:embed="rId5"/>
                <a:stretch>
                  <a:fillRect l="-2597" r="-129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9AAE0D3C-D1C2-6EDB-CB50-455D3C2E85C7}"/>
                  </a:ext>
                </a:extLst>
              </p:cNvPr>
              <p:cNvSpPr txBox="1"/>
              <p:nvPr/>
            </p:nvSpPr>
            <p:spPr>
              <a:xfrm>
                <a:off x="6976867" y="2206434"/>
                <a:ext cx="65755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9AAE0D3C-D1C2-6EDB-CB50-455D3C2E85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6867" y="2206434"/>
                <a:ext cx="657552" cy="769441"/>
              </a:xfrm>
              <a:prstGeom prst="rect">
                <a:avLst/>
              </a:prstGeom>
              <a:blipFill>
                <a:blip r:embed="rId6"/>
                <a:stretch>
                  <a:fillRect l="-3846" r="-384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A47FBF1-3A7A-1CB0-C40E-07DFACEFA25A}"/>
                  </a:ext>
                </a:extLst>
              </p:cNvPr>
              <p:cNvSpPr txBox="1"/>
              <p:nvPr/>
            </p:nvSpPr>
            <p:spPr>
              <a:xfrm>
                <a:off x="8015426" y="2206434"/>
                <a:ext cx="107914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A47FBF1-3A7A-1CB0-C40E-07DFACEFA2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5426" y="2206434"/>
                <a:ext cx="1079142" cy="769441"/>
              </a:xfrm>
              <a:prstGeom prst="rect">
                <a:avLst/>
              </a:prstGeom>
              <a:blipFill>
                <a:blip r:embed="rId7"/>
                <a:stretch>
                  <a:fillRect r="-116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A95CDDCF-54FB-110D-9A9F-E5B07BC35583}"/>
                  </a:ext>
                </a:extLst>
              </p:cNvPr>
              <p:cNvSpPr txBox="1"/>
              <p:nvPr/>
            </p:nvSpPr>
            <p:spPr>
              <a:xfrm>
                <a:off x="9475575" y="2206434"/>
                <a:ext cx="1391728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−11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A95CDDCF-54FB-110D-9A9F-E5B07BC355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5575" y="2206434"/>
                <a:ext cx="1391728" cy="769441"/>
              </a:xfrm>
              <a:prstGeom prst="rect">
                <a:avLst/>
              </a:prstGeom>
              <a:blipFill>
                <a:blip r:embed="rId8"/>
                <a:stretch>
                  <a:fillRect r="-90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F3ACAA3-B24F-5100-4213-F8779A15EB98}"/>
              </a:ext>
            </a:extLst>
          </p:cNvPr>
          <p:cNvSpPr txBox="1"/>
          <p:nvPr/>
        </p:nvSpPr>
        <p:spPr>
          <a:xfrm>
            <a:off x="1759841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①</a:t>
            </a:r>
            <a:endParaRPr kumimoji="1" lang="ja-JP" altLang="en-US" sz="320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FD9394C-66F7-81B0-98ED-635F58CA8E92}"/>
              </a:ext>
            </a:extLst>
          </p:cNvPr>
          <p:cNvSpPr txBox="1"/>
          <p:nvPr/>
        </p:nvSpPr>
        <p:spPr>
          <a:xfrm>
            <a:off x="3106503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②</a:t>
            </a:r>
            <a:endParaRPr kumimoji="1" lang="ja-JP" altLang="en-US" sz="320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F13847D-76FA-D39F-91BC-7F7DBCF86A8C}"/>
              </a:ext>
            </a:extLst>
          </p:cNvPr>
          <p:cNvSpPr txBox="1"/>
          <p:nvPr/>
        </p:nvSpPr>
        <p:spPr>
          <a:xfrm>
            <a:off x="4469790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③</a:t>
            </a:r>
            <a:endParaRPr kumimoji="1" lang="ja-JP" altLang="en-US" sz="320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18F2C5C-6F4C-64A1-6606-B04A9514C10A}"/>
              </a:ext>
            </a:extLst>
          </p:cNvPr>
          <p:cNvSpPr txBox="1"/>
          <p:nvPr/>
        </p:nvSpPr>
        <p:spPr>
          <a:xfrm>
            <a:off x="5833078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④</a:t>
            </a:r>
            <a:endParaRPr kumimoji="1" lang="ja-JP" altLang="en-US" sz="320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01B6CD1-8900-4837-DA7D-0A40D05B5629}"/>
              </a:ext>
            </a:extLst>
          </p:cNvPr>
          <p:cNvSpPr txBox="1"/>
          <p:nvPr/>
        </p:nvSpPr>
        <p:spPr>
          <a:xfrm>
            <a:off x="7013485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⑤</a:t>
            </a:r>
            <a:endParaRPr kumimoji="1" lang="ja-JP" altLang="en-US" sz="320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3BC7FEC-2EB6-8027-8F28-0643934EF3D3}"/>
              </a:ext>
            </a:extLst>
          </p:cNvPr>
          <p:cNvSpPr txBox="1"/>
          <p:nvPr/>
        </p:nvSpPr>
        <p:spPr>
          <a:xfrm>
            <a:off x="10049498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⑦</a:t>
            </a:r>
            <a:endParaRPr kumimoji="1" lang="ja-JP" altLang="en-US" sz="320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1389542-B5ED-6CB0-5450-7F9D1C3ACCD7}"/>
              </a:ext>
            </a:extLst>
          </p:cNvPr>
          <p:cNvSpPr txBox="1"/>
          <p:nvPr/>
        </p:nvSpPr>
        <p:spPr>
          <a:xfrm>
            <a:off x="8478788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⑥</a:t>
            </a:r>
            <a:endParaRPr kumimoji="1" lang="ja-JP" altLang="en-US" sz="3200"/>
          </a:p>
        </p:txBody>
      </p:sp>
      <p:sp>
        <p:nvSpPr>
          <p:cNvPr id="24" name="左大かっこ 23">
            <a:extLst>
              <a:ext uri="{FF2B5EF4-FFF2-40B4-BE49-F238E27FC236}">
                <a16:creationId xmlns:a16="http://schemas.microsoft.com/office/drawing/2014/main" id="{A5D10FE6-4FBF-3C1A-1B0D-FBAA0C3018B7}"/>
              </a:ext>
            </a:extLst>
          </p:cNvPr>
          <p:cNvSpPr/>
          <p:nvPr/>
        </p:nvSpPr>
        <p:spPr>
          <a:xfrm rot="16200000">
            <a:off x="4643428" y="36476"/>
            <a:ext cx="3267854" cy="9146650"/>
          </a:xfrm>
          <a:prstGeom prst="leftBracket">
            <a:avLst/>
          </a:prstGeom>
          <a:ln w="57150">
            <a:solidFill>
              <a:schemeClr val="accent1">
                <a:alpha val="29899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左大かっこ 22">
            <a:extLst>
              <a:ext uri="{FF2B5EF4-FFF2-40B4-BE49-F238E27FC236}">
                <a16:creationId xmlns:a16="http://schemas.microsoft.com/office/drawing/2014/main" id="{15047FB7-B2F1-E0B5-56A8-48495437E564}"/>
              </a:ext>
            </a:extLst>
          </p:cNvPr>
          <p:cNvSpPr/>
          <p:nvPr/>
        </p:nvSpPr>
        <p:spPr>
          <a:xfrm rot="16200000">
            <a:off x="4049271" y="630632"/>
            <a:ext cx="2662688" cy="7353169"/>
          </a:xfrm>
          <a:prstGeom prst="leftBracket">
            <a:avLst/>
          </a:prstGeom>
          <a:ln w="57150">
            <a:solidFill>
              <a:schemeClr val="accent1">
                <a:alpha val="29899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左大かっこ 21">
            <a:extLst>
              <a:ext uri="{FF2B5EF4-FFF2-40B4-BE49-F238E27FC236}">
                <a16:creationId xmlns:a16="http://schemas.microsoft.com/office/drawing/2014/main" id="{50C88D08-292E-902D-2CE7-D00C992D59DD}"/>
              </a:ext>
            </a:extLst>
          </p:cNvPr>
          <p:cNvSpPr/>
          <p:nvPr/>
        </p:nvSpPr>
        <p:spPr>
          <a:xfrm rot="16200000">
            <a:off x="3640463" y="1039438"/>
            <a:ext cx="2057522" cy="5930390"/>
          </a:xfrm>
          <a:prstGeom prst="leftBracket">
            <a:avLst/>
          </a:prstGeom>
          <a:ln w="57150">
            <a:solidFill>
              <a:schemeClr val="accent1">
                <a:alpha val="29899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左大かっこ 20">
            <a:extLst>
              <a:ext uri="{FF2B5EF4-FFF2-40B4-BE49-F238E27FC236}">
                <a16:creationId xmlns:a16="http://schemas.microsoft.com/office/drawing/2014/main" id="{2C9A5509-EC4B-DE42-3C1C-5D1275F781D2}"/>
              </a:ext>
            </a:extLst>
          </p:cNvPr>
          <p:cNvSpPr/>
          <p:nvPr/>
        </p:nvSpPr>
        <p:spPr>
          <a:xfrm rot="16200000">
            <a:off x="3339894" y="1340006"/>
            <a:ext cx="1452356" cy="4724086"/>
          </a:xfrm>
          <a:prstGeom prst="leftBracket">
            <a:avLst/>
          </a:prstGeom>
          <a:ln w="57150">
            <a:solidFill>
              <a:schemeClr val="accent1">
                <a:alpha val="29899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左大かっこ 19">
            <a:extLst>
              <a:ext uri="{FF2B5EF4-FFF2-40B4-BE49-F238E27FC236}">
                <a16:creationId xmlns:a16="http://schemas.microsoft.com/office/drawing/2014/main" id="{42C49AF6-3AC1-F7FA-9B7D-E0EEC224AC0D}"/>
              </a:ext>
            </a:extLst>
          </p:cNvPr>
          <p:cNvSpPr/>
          <p:nvPr/>
        </p:nvSpPr>
        <p:spPr>
          <a:xfrm rot="16200000">
            <a:off x="2952522" y="1727378"/>
            <a:ext cx="847190" cy="3344173"/>
          </a:xfrm>
          <a:prstGeom prst="leftBracket">
            <a:avLst/>
          </a:prstGeom>
          <a:ln w="76200">
            <a:solidFill>
              <a:srgbClr val="E672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左大かっこ 18">
            <a:extLst>
              <a:ext uri="{FF2B5EF4-FFF2-40B4-BE49-F238E27FC236}">
                <a16:creationId xmlns:a16="http://schemas.microsoft.com/office/drawing/2014/main" id="{F7BED992-DE6E-E477-7CAB-5A4BDE928121}"/>
              </a:ext>
            </a:extLst>
          </p:cNvPr>
          <p:cNvSpPr/>
          <p:nvPr/>
        </p:nvSpPr>
        <p:spPr>
          <a:xfrm rot="16200000">
            <a:off x="2669480" y="2010424"/>
            <a:ext cx="242019" cy="2172920"/>
          </a:xfrm>
          <a:prstGeom prst="leftBracket">
            <a:avLst/>
          </a:prstGeom>
          <a:ln w="762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440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944C809-7EA3-7306-E6D1-36235B4B9D97}"/>
              </a:ext>
            </a:extLst>
          </p:cNvPr>
          <p:cNvSpPr txBox="1"/>
          <p:nvPr/>
        </p:nvSpPr>
        <p:spPr>
          <a:xfrm>
            <a:off x="508264" y="698268"/>
            <a:ext cx="71096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/>
              <a:t>和が</a:t>
            </a:r>
            <a:r>
              <a:rPr kumimoji="1" lang="ja-JP" altLang="en-US" sz="3600" b="1"/>
              <a:t>最大</a:t>
            </a:r>
            <a:r>
              <a:rPr kumimoji="1" lang="ja-JP" altLang="en-US" sz="3600"/>
              <a:t>となるのは何番目まで？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37457EFC-B981-8C7F-BD19-DCD89BB83FC4}"/>
                  </a:ext>
                </a:extLst>
              </p:cNvPr>
              <p:cNvSpPr txBox="1"/>
              <p:nvPr/>
            </p:nvSpPr>
            <p:spPr>
              <a:xfrm>
                <a:off x="1572291" y="2206434"/>
                <a:ext cx="97013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dirty="0" smtClean="0">
                          <a:latin typeface="Cambria Math" panose="02040503050406030204" pitchFamily="18" charset="0"/>
                        </a:rPr>
                        <m:t>49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37457EFC-B981-8C7F-BD19-DCD89BB83F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2291" y="2206434"/>
                <a:ext cx="970137" cy="769441"/>
              </a:xfrm>
              <a:prstGeom prst="rect">
                <a:avLst/>
              </a:prstGeom>
              <a:blipFill>
                <a:blip r:embed="rId2"/>
                <a:stretch>
                  <a:fillRect l="-1282" r="-12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C2847A56-D309-6F4A-8A25-14D5CDC6F228}"/>
                  </a:ext>
                </a:extLst>
              </p:cNvPr>
              <p:cNvSpPr txBox="1"/>
              <p:nvPr/>
            </p:nvSpPr>
            <p:spPr>
              <a:xfrm>
                <a:off x="2923435" y="2206434"/>
                <a:ext cx="97013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39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C2847A56-D309-6F4A-8A25-14D5CDC6F2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3435" y="2206434"/>
                <a:ext cx="970137" cy="769441"/>
              </a:xfrm>
              <a:prstGeom prst="rect">
                <a:avLst/>
              </a:prstGeom>
              <a:blipFill>
                <a:blip r:embed="rId3"/>
                <a:stretch>
                  <a:fillRect l="-2597" r="-259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31ED4392-2D6D-2E75-D2E5-A75A88B0B59E}"/>
                  </a:ext>
                </a:extLst>
              </p:cNvPr>
              <p:cNvSpPr txBox="1"/>
              <p:nvPr/>
            </p:nvSpPr>
            <p:spPr>
              <a:xfrm>
                <a:off x="4274579" y="2206434"/>
                <a:ext cx="97013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29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31ED4392-2D6D-2E75-D2E5-A75A88B0B5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4579" y="2206434"/>
                <a:ext cx="970137" cy="769441"/>
              </a:xfrm>
              <a:prstGeom prst="rect">
                <a:avLst/>
              </a:prstGeom>
              <a:blipFill>
                <a:blip r:embed="rId4"/>
                <a:stretch>
                  <a:fillRect l="-1299" r="-259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29AFD724-AD20-CF3F-E648-441ED0637CAC}"/>
                  </a:ext>
                </a:extLst>
              </p:cNvPr>
              <p:cNvSpPr txBox="1"/>
              <p:nvPr/>
            </p:nvSpPr>
            <p:spPr>
              <a:xfrm>
                <a:off x="5625723" y="2206434"/>
                <a:ext cx="97013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29AFD724-AD20-CF3F-E648-441ED0637C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5723" y="2206434"/>
                <a:ext cx="970137" cy="769441"/>
              </a:xfrm>
              <a:prstGeom prst="rect">
                <a:avLst/>
              </a:prstGeom>
              <a:blipFill>
                <a:blip r:embed="rId5"/>
                <a:stretch>
                  <a:fillRect l="-2597" r="-129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9AAE0D3C-D1C2-6EDB-CB50-455D3C2E85C7}"/>
                  </a:ext>
                </a:extLst>
              </p:cNvPr>
              <p:cNvSpPr txBox="1"/>
              <p:nvPr/>
            </p:nvSpPr>
            <p:spPr>
              <a:xfrm>
                <a:off x="6976867" y="2206434"/>
                <a:ext cx="65755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9AAE0D3C-D1C2-6EDB-CB50-455D3C2E85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6867" y="2206434"/>
                <a:ext cx="657552" cy="769441"/>
              </a:xfrm>
              <a:prstGeom prst="rect">
                <a:avLst/>
              </a:prstGeom>
              <a:blipFill>
                <a:blip r:embed="rId6"/>
                <a:stretch>
                  <a:fillRect l="-3846" r="-384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A47FBF1-3A7A-1CB0-C40E-07DFACEFA25A}"/>
                  </a:ext>
                </a:extLst>
              </p:cNvPr>
              <p:cNvSpPr txBox="1"/>
              <p:nvPr/>
            </p:nvSpPr>
            <p:spPr>
              <a:xfrm>
                <a:off x="8015426" y="2206434"/>
                <a:ext cx="107914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A47FBF1-3A7A-1CB0-C40E-07DFACEFA2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5426" y="2206434"/>
                <a:ext cx="1079142" cy="769441"/>
              </a:xfrm>
              <a:prstGeom prst="rect">
                <a:avLst/>
              </a:prstGeom>
              <a:blipFill>
                <a:blip r:embed="rId7"/>
                <a:stretch>
                  <a:fillRect r="-116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A95CDDCF-54FB-110D-9A9F-E5B07BC35583}"/>
                  </a:ext>
                </a:extLst>
              </p:cNvPr>
              <p:cNvSpPr txBox="1"/>
              <p:nvPr/>
            </p:nvSpPr>
            <p:spPr>
              <a:xfrm>
                <a:off x="9475575" y="2206434"/>
                <a:ext cx="1391728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−11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A95CDDCF-54FB-110D-9A9F-E5B07BC355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5575" y="2206434"/>
                <a:ext cx="1391728" cy="769441"/>
              </a:xfrm>
              <a:prstGeom prst="rect">
                <a:avLst/>
              </a:prstGeom>
              <a:blipFill>
                <a:blip r:embed="rId8"/>
                <a:stretch>
                  <a:fillRect r="-90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F3ACAA3-B24F-5100-4213-F8779A15EB98}"/>
              </a:ext>
            </a:extLst>
          </p:cNvPr>
          <p:cNvSpPr txBox="1"/>
          <p:nvPr/>
        </p:nvSpPr>
        <p:spPr>
          <a:xfrm>
            <a:off x="1759841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①</a:t>
            </a:r>
            <a:endParaRPr kumimoji="1" lang="ja-JP" altLang="en-US" sz="320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FD9394C-66F7-81B0-98ED-635F58CA8E92}"/>
              </a:ext>
            </a:extLst>
          </p:cNvPr>
          <p:cNvSpPr txBox="1"/>
          <p:nvPr/>
        </p:nvSpPr>
        <p:spPr>
          <a:xfrm>
            <a:off x="3106503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②</a:t>
            </a:r>
            <a:endParaRPr kumimoji="1" lang="ja-JP" altLang="en-US" sz="320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F13847D-76FA-D39F-91BC-7F7DBCF86A8C}"/>
              </a:ext>
            </a:extLst>
          </p:cNvPr>
          <p:cNvSpPr txBox="1"/>
          <p:nvPr/>
        </p:nvSpPr>
        <p:spPr>
          <a:xfrm>
            <a:off x="4469790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③</a:t>
            </a:r>
            <a:endParaRPr kumimoji="1" lang="ja-JP" altLang="en-US" sz="320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18F2C5C-6F4C-64A1-6606-B04A9514C10A}"/>
              </a:ext>
            </a:extLst>
          </p:cNvPr>
          <p:cNvSpPr txBox="1"/>
          <p:nvPr/>
        </p:nvSpPr>
        <p:spPr>
          <a:xfrm>
            <a:off x="5833078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④</a:t>
            </a:r>
            <a:endParaRPr kumimoji="1" lang="ja-JP" altLang="en-US" sz="320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01B6CD1-8900-4837-DA7D-0A40D05B5629}"/>
              </a:ext>
            </a:extLst>
          </p:cNvPr>
          <p:cNvSpPr txBox="1"/>
          <p:nvPr/>
        </p:nvSpPr>
        <p:spPr>
          <a:xfrm>
            <a:off x="7013485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⑤</a:t>
            </a:r>
            <a:endParaRPr kumimoji="1" lang="ja-JP" altLang="en-US" sz="320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3BC7FEC-2EB6-8027-8F28-0643934EF3D3}"/>
              </a:ext>
            </a:extLst>
          </p:cNvPr>
          <p:cNvSpPr txBox="1"/>
          <p:nvPr/>
        </p:nvSpPr>
        <p:spPr>
          <a:xfrm>
            <a:off x="10049498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⑦</a:t>
            </a:r>
            <a:endParaRPr kumimoji="1" lang="ja-JP" altLang="en-US" sz="320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1389542-B5ED-6CB0-5450-7F9D1C3ACCD7}"/>
              </a:ext>
            </a:extLst>
          </p:cNvPr>
          <p:cNvSpPr txBox="1"/>
          <p:nvPr/>
        </p:nvSpPr>
        <p:spPr>
          <a:xfrm>
            <a:off x="8478788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⑥</a:t>
            </a:r>
            <a:endParaRPr kumimoji="1" lang="ja-JP" altLang="en-US" sz="3200"/>
          </a:p>
        </p:txBody>
      </p:sp>
      <p:sp>
        <p:nvSpPr>
          <p:cNvPr id="24" name="左大かっこ 23">
            <a:extLst>
              <a:ext uri="{FF2B5EF4-FFF2-40B4-BE49-F238E27FC236}">
                <a16:creationId xmlns:a16="http://schemas.microsoft.com/office/drawing/2014/main" id="{A5D10FE6-4FBF-3C1A-1B0D-FBAA0C3018B7}"/>
              </a:ext>
            </a:extLst>
          </p:cNvPr>
          <p:cNvSpPr/>
          <p:nvPr/>
        </p:nvSpPr>
        <p:spPr>
          <a:xfrm rot="16200000">
            <a:off x="4643428" y="36476"/>
            <a:ext cx="3267854" cy="9146650"/>
          </a:xfrm>
          <a:prstGeom prst="leftBracket">
            <a:avLst/>
          </a:prstGeom>
          <a:ln w="57150">
            <a:solidFill>
              <a:schemeClr val="accent1">
                <a:alpha val="29381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左大かっこ 22">
            <a:extLst>
              <a:ext uri="{FF2B5EF4-FFF2-40B4-BE49-F238E27FC236}">
                <a16:creationId xmlns:a16="http://schemas.microsoft.com/office/drawing/2014/main" id="{15047FB7-B2F1-E0B5-56A8-48495437E564}"/>
              </a:ext>
            </a:extLst>
          </p:cNvPr>
          <p:cNvSpPr/>
          <p:nvPr/>
        </p:nvSpPr>
        <p:spPr>
          <a:xfrm rot="16200000">
            <a:off x="4049271" y="630632"/>
            <a:ext cx="2662688" cy="7353169"/>
          </a:xfrm>
          <a:prstGeom prst="leftBracket">
            <a:avLst/>
          </a:prstGeom>
          <a:ln w="57150">
            <a:solidFill>
              <a:schemeClr val="accent1">
                <a:alpha val="29381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左大かっこ 21">
            <a:extLst>
              <a:ext uri="{FF2B5EF4-FFF2-40B4-BE49-F238E27FC236}">
                <a16:creationId xmlns:a16="http://schemas.microsoft.com/office/drawing/2014/main" id="{50C88D08-292E-902D-2CE7-D00C992D59DD}"/>
              </a:ext>
            </a:extLst>
          </p:cNvPr>
          <p:cNvSpPr/>
          <p:nvPr/>
        </p:nvSpPr>
        <p:spPr>
          <a:xfrm rot="16200000">
            <a:off x="3640463" y="1039438"/>
            <a:ext cx="2057522" cy="5930390"/>
          </a:xfrm>
          <a:prstGeom prst="leftBracket">
            <a:avLst/>
          </a:prstGeom>
          <a:ln w="57150">
            <a:solidFill>
              <a:schemeClr val="accent1">
                <a:alpha val="29381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左大かっこ 20">
            <a:extLst>
              <a:ext uri="{FF2B5EF4-FFF2-40B4-BE49-F238E27FC236}">
                <a16:creationId xmlns:a16="http://schemas.microsoft.com/office/drawing/2014/main" id="{2C9A5509-EC4B-DE42-3C1C-5D1275F781D2}"/>
              </a:ext>
            </a:extLst>
          </p:cNvPr>
          <p:cNvSpPr/>
          <p:nvPr/>
        </p:nvSpPr>
        <p:spPr>
          <a:xfrm rot="16200000">
            <a:off x="3339894" y="1340006"/>
            <a:ext cx="1452356" cy="4724086"/>
          </a:xfrm>
          <a:prstGeom prst="leftBracket">
            <a:avLst/>
          </a:prstGeom>
          <a:ln w="76200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左大かっこ 19">
            <a:extLst>
              <a:ext uri="{FF2B5EF4-FFF2-40B4-BE49-F238E27FC236}">
                <a16:creationId xmlns:a16="http://schemas.microsoft.com/office/drawing/2014/main" id="{42C49AF6-3AC1-F7FA-9B7D-E0EEC224AC0D}"/>
              </a:ext>
            </a:extLst>
          </p:cNvPr>
          <p:cNvSpPr/>
          <p:nvPr/>
        </p:nvSpPr>
        <p:spPr>
          <a:xfrm rot="16200000">
            <a:off x="2952522" y="1727378"/>
            <a:ext cx="847190" cy="3344173"/>
          </a:xfrm>
          <a:prstGeom prst="leftBracket">
            <a:avLst/>
          </a:prstGeom>
          <a:ln w="76200">
            <a:solidFill>
              <a:srgbClr val="E672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199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944C809-7EA3-7306-E6D1-36235B4B9D97}"/>
              </a:ext>
            </a:extLst>
          </p:cNvPr>
          <p:cNvSpPr txBox="1"/>
          <p:nvPr/>
        </p:nvSpPr>
        <p:spPr>
          <a:xfrm>
            <a:off x="508264" y="698268"/>
            <a:ext cx="71096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/>
              <a:t>和が</a:t>
            </a:r>
            <a:r>
              <a:rPr kumimoji="1" lang="ja-JP" altLang="en-US" sz="3600" b="1"/>
              <a:t>最大</a:t>
            </a:r>
            <a:r>
              <a:rPr kumimoji="1" lang="ja-JP" altLang="en-US" sz="3600"/>
              <a:t>となるのは何番目まで？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37457EFC-B981-8C7F-BD19-DCD89BB83FC4}"/>
                  </a:ext>
                </a:extLst>
              </p:cNvPr>
              <p:cNvSpPr txBox="1"/>
              <p:nvPr/>
            </p:nvSpPr>
            <p:spPr>
              <a:xfrm>
                <a:off x="1572291" y="2206434"/>
                <a:ext cx="97013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dirty="0" smtClean="0">
                          <a:latin typeface="Cambria Math" panose="02040503050406030204" pitchFamily="18" charset="0"/>
                        </a:rPr>
                        <m:t>49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37457EFC-B981-8C7F-BD19-DCD89BB83F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2291" y="2206434"/>
                <a:ext cx="970137" cy="769441"/>
              </a:xfrm>
              <a:prstGeom prst="rect">
                <a:avLst/>
              </a:prstGeom>
              <a:blipFill>
                <a:blip r:embed="rId2"/>
                <a:stretch>
                  <a:fillRect l="-1282" r="-12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C2847A56-D309-6F4A-8A25-14D5CDC6F228}"/>
                  </a:ext>
                </a:extLst>
              </p:cNvPr>
              <p:cNvSpPr txBox="1"/>
              <p:nvPr/>
            </p:nvSpPr>
            <p:spPr>
              <a:xfrm>
                <a:off x="2923435" y="2206434"/>
                <a:ext cx="97013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39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C2847A56-D309-6F4A-8A25-14D5CDC6F2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3435" y="2206434"/>
                <a:ext cx="970137" cy="769441"/>
              </a:xfrm>
              <a:prstGeom prst="rect">
                <a:avLst/>
              </a:prstGeom>
              <a:blipFill>
                <a:blip r:embed="rId3"/>
                <a:stretch>
                  <a:fillRect l="-2597" r="-259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31ED4392-2D6D-2E75-D2E5-A75A88B0B59E}"/>
                  </a:ext>
                </a:extLst>
              </p:cNvPr>
              <p:cNvSpPr txBox="1"/>
              <p:nvPr/>
            </p:nvSpPr>
            <p:spPr>
              <a:xfrm>
                <a:off x="4274579" y="2206434"/>
                <a:ext cx="97013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29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31ED4392-2D6D-2E75-D2E5-A75A88B0B5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4579" y="2206434"/>
                <a:ext cx="970137" cy="769441"/>
              </a:xfrm>
              <a:prstGeom prst="rect">
                <a:avLst/>
              </a:prstGeom>
              <a:blipFill>
                <a:blip r:embed="rId4"/>
                <a:stretch>
                  <a:fillRect l="-1299" r="-259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29AFD724-AD20-CF3F-E648-441ED0637CAC}"/>
                  </a:ext>
                </a:extLst>
              </p:cNvPr>
              <p:cNvSpPr txBox="1"/>
              <p:nvPr/>
            </p:nvSpPr>
            <p:spPr>
              <a:xfrm>
                <a:off x="5625723" y="2206434"/>
                <a:ext cx="97013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29AFD724-AD20-CF3F-E648-441ED0637C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5723" y="2206434"/>
                <a:ext cx="970137" cy="769441"/>
              </a:xfrm>
              <a:prstGeom prst="rect">
                <a:avLst/>
              </a:prstGeom>
              <a:blipFill>
                <a:blip r:embed="rId5"/>
                <a:stretch>
                  <a:fillRect l="-2597" r="-129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9AAE0D3C-D1C2-6EDB-CB50-455D3C2E85C7}"/>
                  </a:ext>
                </a:extLst>
              </p:cNvPr>
              <p:cNvSpPr txBox="1"/>
              <p:nvPr/>
            </p:nvSpPr>
            <p:spPr>
              <a:xfrm>
                <a:off x="6976867" y="2206434"/>
                <a:ext cx="65755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9AAE0D3C-D1C2-6EDB-CB50-455D3C2E85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6867" y="2206434"/>
                <a:ext cx="657552" cy="769441"/>
              </a:xfrm>
              <a:prstGeom prst="rect">
                <a:avLst/>
              </a:prstGeom>
              <a:blipFill>
                <a:blip r:embed="rId6"/>
                <a:stretch>
                  <a:fillRect l="-3846" r="-384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A47FBF1-3A7A-1CB0-C40E-07DFACEFA25A}"/>
                  </a:ext>
                </a:extLst>
              </p:cNvPr>
              <p:cNvSpPr txBox="1"/>
              <p:nvPr/>
            </p:nvSpPr>
            <p:spPr>
              <a:xfrm>
                <a:off x="8015426" y="2206434"/>
                <a:ext cx="107914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A47FBF1-3A7A-1CB0-C40E-07DFACEFA2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5426" y="2206434"/>
                <a:ext cx="1079142" cy="769441"/>
              </a:xfrm>
              <a:prstGeom prst="rect">
                <a:avLst/>
              </a:prstGeom>
              <a:blipFill>
                <a:blip r:embed="rId7"/>
                <a:stretch>
                  <a:fillRect r="-116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A95CDDCF-54FB-110D-9A9F-E5B07BC35583}"/>
                  </a:ext>
                </a:extLst>
              </p:cNvPr>
              <p:cNvSpPr txBox="1"/>
              <p:nvPr/>
            </p:nvSpPr>
            <p:spPr>
              <a:xfrm>
                <a:off x="9475575" y="2206434"/>
                <a:ext cx="1391728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−11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A95CDDCF-54FB-110D-9A9F-E5B07BC355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5575" y="2206434"/>
                <a:ext cx="1391728" cy="769441"/>
              </a:xfrm>
              <a:prstGeom prst="rect">
                <a:avLst/>
              </a:prstGeom>
              <a:blipFill>
                <a:blip r:embed="rId8"/>
                <a:stretch>
                  <a:fillRect r="-90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F3ACAA3-B24F-5100-4213-F8779A15EB98}"/>
              </a:ext>
            </a:extLst>
          </p:cNvPr>
          <p:cNvSpPr txBox="1"/>
          <p:nvPr/>
        </p:nvSpPr>
        <p:spPr>
          <a:xfrm>
            <a:off x="1759841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①</a:t>
            </a:r>
            <a:endParaRPr kumimoji="1" lang="ja-JP" altLang="en-US" sz="320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FD9394C-66F7-81B0-98ED-635F58CA8E92}"/>
              </a:ext>
            </a:extLst>
          </p:cNvPr>
          <p:cNvSpPr txBox="1"/>
          <p:nvPr/>
        </p:nvSpPr>
        <p:spPr>
          <a:xfrm>
            <a:off x="3106503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②</a:t>
            </a:r>
            <a:endParaRPr kumimoji="1" lang="ja-JP" altLang="en-US" sz="320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F13847D-76FA-D39F-91BC-7F7DBCF86A8C}"/>
              </a:ext>
            </a:extLst>
          </p:cNvPr>
          <p:cNvSpPr txBox="1"/>
          <p:nvPr/>
        </p:nvSpPr>
        <p:spPr>
          <a:xfrm>
            <a:off x="4469790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③</a:t>
            </a:r>
            <a:endParaRPr kumimoji="1" lang="ja-JP" altLang="en-US" sz="320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18F2C5C-6F4C-64A1-6606-B04A9514C10A}"/>
              </a:ext>
            </a:extLst>
          </p:cNvPr>
          <p:cNvSpPr txBox="1"/>
          <p:nvPr/>
        </p:nvSpPr>
        <p:spPr>
          <a:xfrm>
            <a:off x="5833078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④</a:t>
            </a:r>
            <a:endParaRPr kumimoji="1" lang="ja-JP" altLang="en-US" sz="320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01B6CD1-8900-4837-DA7D-0A40D05B5629}"/>
              </a:ext>
            </a:extLst>
          </p:cNvPr>
          <p:cNvSpPr txBox="1"/>
          <p:nvPr/>
        </p:nvSpPr>
        <p:spPr>
          <a:xfrm>
            <a:off x="7013485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⑤</a:t>
            </a:r>
            <a:endParaRPr kumimoji="1" lang="ja-JP" altLang="en-US" sz="320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3BC7FEC-2EB6-8027-8F28-0643934EF3D3}"/>
              </a:ext>
            </a:extLst>
          </p:cNvPr>
          <p:cNvSpPr txBox="1"/>
          <p:nvPr/>
        </p:nvSpPr>
        <p:spPr>
          <a:xfrm>
            <a:off x="10049498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⑦</a:t>
            </a:r>
            <a:endParaRPr kumimoji="1" lang="ja-JP" altLang="en-US" sz="320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1389542-B5ED-6CB0-5450-7F9D1C3ACCD7}"/>
              </a:ext>
            </a:extLst>
          </p:cNvPr>
          <p:cNvSpPr txBox="1"/>
          <p:nvPr/>
        </p:nvSpPr>
        <p:spPr>
          <a:xfrm>
            <a:off x="8478788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⑥</a:t>
            </a:r>
            <a:endParaRPr kumimoji="1" lang="ja-JP" altLang="en-US" sz="3200"/>
          </a:p>
        </p:txBody>
      </p:sp>
      <p:sp>
        <p:nvSpPr>
          <p:cNvPr id="24" name="左大かっこ 23">
            <a:extLst>
              <a:ext uri="{FF2B5EF4-FFF2-40B4-BE49-F238E27FC236}">
                <a16:creationId xmlns:a16="http://schemas.microsoft.com/office/drawing/2014/main" id="{A5D10FE6-4FBF-3C1A-1B0D-FBAA0C3018B7}"/>
              </a:ext>
            </a:extLst>
          </p:cNvPr>
          <p:cNvSpPr/>
          <p:nvPr/>
        </p:nvSpPr>
        <p:spPr>
          <a:xfrm rot="16200000">
            <a:off x="4643428" y="36476"/>
            <a:ext cx="3267854" cy="9146650"/>
          </a:xfrm>
          <a:prstGeom prst="leftBracket">
            <a:avLst/>
          </a:prstGeom>
          <a:ln w="57150">
            <a:solidFill>
              <a:schemeClr val="accent1">
                <a:alpha val="3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左大かっこ 22">
            <a:extLst>
              <a:ext uri="{FF2B5EF4-FFF2-40B4-BE49-F238E27FC236}">
                <a16:creationId xmlns:a16="http://schemas.microsoft.com/office/drawing/2014/main" id="{15047FB7-B2F1-E0B5-56A8-48495437E564}"/>
              </a:ext>
            </a:extLst>
          </p:cNvPr>
          <p:cNvSpPr/>
          <p:nvPr/>
        </p:nvSpPr>
        <p:spPr>
          <a:xfrm rot="16200000">
            <a:off x="4049271" y="630632"/>
            <a:ext cx="2662688" cy="7353169"/>
          </a:xfrm>
          <a:prstGeom prst="leftBracket">
            <a:avLst/>
          </a:prstGeom>
          <a:ln w="57150">
            <a:solidFill>
              <a:schemeClr val="accent1">
                <a:alpha val="3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左大かっこ 21">
            <a:extLst>
              <a:ext uri="{FF2B5EF4-FFF2-40B4-BE49-F238E27FC236}">
                <a16:creationId xmlns:a16="http://schemas.microsoft.com/office/drawing/2014/main" id="{50C88D08-292E-902D-2CE7-D00C992D59DD}"/>
              </a:ext>
            </a:extLst>
          </p:cNvPr>
          <p:cNvSpPr/>
          <p:nvPr/>
        </p:nvSpPr>
        <p:spPr>
          <a:xfrm rot="16200000">
            <a:off x="3640463" y="1039438"/>
            <a:ext cx="2057522" cy="5930390"/>
          </a:xfrm>
          <a:prstGeom prst="leftBracke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左大かっこ 20">
            <a:extLst>
              <a:ext uri="{FF2B5EF4-FFF2-40B4-BE49-F238E27FC236}">
                <a16:creationId xmlns:a16="http://schemas.microsoft.com/office/drawing/2014/main" id="{2C9A5509-EC4B-DE42-3C1C-5D1275F781D2}"/>
              </a:ext>
            </a:extLst>
          </p:cNvPr>
          <p:cNvSpPr/>
          <p:nvPr/>
        </p:nvSpPr>
        <p:spPr>
          <a:xfrm rot="16200000">
            <a:off x="3339894" y="1340006"/>
            <a:ext cx="1452356" cy="4724086"/>
          </a:xfrm>
          <a:prstGeom prst="leftBracket">
            <a:avLst/>
          </a:prstGeom>
          <a:ln w="76200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335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944C809-7EA3-7306-E6D1-36235B4B9D97}"/>
              </a:ext>
            </a:extLst>
          </p:cNvPr>
          <p:cNvSpPr txBox="1"/>
          <p:nvPr/>
        </p:nvSpPr>
        <p:spPr>
          <a:xfrm>
            <a:off x="508264" y="698268"/>
            <a:ext cx="71096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/>
              <a:t>和が</a:t>
            </a:r>
            <a:r>
              <a:rPr kumimoji="1" lang="ja-JP" altLang="en-US" sz="3600" b="1"/>
              <a:t>最大</a:t>
            </a:r>
            <a:r>
              <a:rPr kumimoji="1" lang="ja-JP" altLang="en-US" sz="3600"/>
              <a:t>となるのは何番目まで？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37457EFC-B981-8C7F-BD19-DCD89BB83FC4}"/>
                  </a:ext>
                </a:extLst>
              </p:cNvPr>
              <p:cNvSpPr txBox="1"/>
              <p:nvPr/>
            </p:nvSpPr>
            <p:spPr>
              <a:xfrm>
                <a:off x="1572291" y="2206434"/>
                <a:ext cx="97013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dirty="0" smtClean="0">
                          <a:latin typeface="Cambria Math" panose="02040503050406030204" pitchFamily="18" charset="0"/>
                        </a:rPr>
                        <m:t>49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37457EFC-B981-8C7F-BD19-DCD89BB83F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2291" y="2206434"/>
                <a:ext cx="970137" cy="769441"/>
              </a:xfrm>
              <a:prstGeom prst="rect">
                <a:avLst/>
              </a:prstGeom>
              <a:blipFill>
                <a:blip r:embed="rId2"/>
                <a:stretch>
                  <a:fillRect l="-1282" r="-12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C2847A56-D309-6F4A-8A25-14D5CDC6F228}"/>
                  </a:ext>
                </a:extLst>
              </p:cNvPr>
              <p:cNvSpPr txBox="1"/>
              <p:nvPr/>
            </p:nvSpPr>
            <p:spPr>
              <a:xfrm>
                <a:off x="2923435" y="2206434"/>
                <a:ext cx="97013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39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C2847A56-D309-6F4A-8A25-14D5CDC6F2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3435" y="2206434"/>
                <a:ext cx="970137" cy="769441"/>
              </a:xfrm>
              <a:prstGeom prst="rect">
                <a:avLst/>
              </a:prstGeom>
              <a:blipFill>
                <a:blip r:embed="rId3"/>
                <a:stretch>
                  <a:fillRect l="-2597" r="-259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31ED4392-2D6D-2E75-D2E5-A75A88B0B59E}"/>
                  </a:ext>
                </a:extLst>
              </p:cNvPr>
              <p:cNvSpPr txBox="1"/>
              <p:nvPr/>
            </p:nvSpPr>
            <p:spPr>
              <a:xfrm>
                <a:off x="4274579" y="2206434"/>
                <a:ext cx="97013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29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31ED4392-2D6D-2E75-D2E5-A75A88B0B5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4579" y="2206434"/>
                <a:ext cx="970137" cy="769441"/>
              </a:xfrm>
              <a:prstGeom prst="rect">
                <a:avLst/>
              </a:prstGeom>
              <a:blipFill>
                <a:blip r:embed="rId4"/>
                <a:stretch>
                  <a:fillRect l="-1299" r="-259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29AFD724-AD20-CF3F-E648-441ED0637CAC}"/>
                  </a:ext>
                </a:extLst>
              </p:cNvPr>
              <p:cNvSpPr txBox="1"/>
              <p:nvPr/>
            </p:nvSpPr>
            <p:spPr>
              <a:xfrm>
                <a:off x="5625723" y="2206434"/>
                <a:ext cx="97013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29AFD724-AD20-CF3F-E648-441ED0637C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5723" y="2206434"/>
                <a:ext cx="970137" cy="769441"/>
              </a:xfrm>
              <a:prstGeom prst="rect">
                <a:avLst/>
              </a:prstGeom>
              <a:blipFill>
                <a:blip r:embed="rId5"/>
                <a:stretch>
                  <a:fillRect l="-2597" r="-129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9AAE0D3C-D1C2-6EDB-CB50-455D3C2E85C7}"/>
                  </a:ext>
                </a:extLst>
              </p:cNvPr>
              <p:cNvSpPr txBox="1"/>
              <p:nvPr/>
            </p:nvSpPr>
            <p:spPr>
              <a:xfrm>
                <a:off x="6976867" y="2206434"/>
                <a:ext cx="65755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9AAE0D3C-D1C2-6EDB-CB50-455D3C2E85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6867" y="2206434"/>
                <a:ext cx="657552" cy="769441"/>
              </a:xfrm>
              <a:prstGeom prst="rect">
                <a:avLst/>
              </a:prstGeom>
              <a:blipFill>
                <a:blip r:embed="rId6"/>
                <a:stretch>
                  <a:fillRect l="-3846" r="-384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A47FBF1-3A7A-1CB0-C40E-07DFACEFA25A}"/>
                  </a:ext>
                </a:extLst>
              </p:cNvPr>
              <p:cNvSpPr txBox="1"/>
              <p:nvPr/>
            </p:nvSpPr>
            <p:spPr>
              <a:xfrm>
                <a:off x="8015426" y="2206434"/>
                <a:ext cx="107914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A47FBF1-3A7A-1CB0-C40E-07DFACEFA2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5426" y="2206434"/>
                <a:ext cx="1079142" cy="769441"/>
              </a:xfrm>
              <a:prstGeom prst="rect">
                <a:avLst/>
              </a:prstGeom>
              <a:blipFill>
                <a:blip r:embed="rId7"/>
                <a:stretch>
                  <a:fillRect r="-116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A95CDDCF-54FB-110D-9A9F-E5B07BC35583}"/>
                  </a:ext>
                </a:extLst>
              </p:cNvPr>
              <p:cNvSpPr txBox="1"/>
              <p:nvPr/>
            </p:nvSpPr>
            <p:spPr>
              <a:xfrm>
                <a:off x="9475575" y="2206434"/>
                <a:ext cx="1391728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−11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A95CDDCF-54FB-110D-9A9F-E5B07BC355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5575" y="2206434"/>
                <a:ext cx="1391728" cy="769441"/>
              </a:xfrm>
              <a:prstGeom prst="rect">
                <a:avLst/>
              </a:prstGeom>
              <a:blipFill>
                <a:blip r:embed="rId8"/>
                <a:stretch>
                  <a:fillRect r="-90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F3ACAA3-B24F-5100-4213-F8779A15EB98}"/>
              </a:ext>
            </a:extLst>
          </p:cNvPr>
          <p:cNvSpPr txBox="1"/>
          <p:nvPr/>
        </p:nvSpPr>
        <p:spPr>
          <a:xfrm>
            <a:off x="1759841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①</a:t>
            </a:r>
            <a:endParaRPr kumimoji="1" lang="ja-JP" altLang="en-US" sz="320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FD9394C-66F7-81B0-98ED-635F58CA8E92}"/>
              </a:ext>
            </a:extLst>
          </p:cNvPr>
          <p:cNvSpPr txBox="1"/>
          <p:nvPr/>
        </p:nvSpPr>
        <p:spPr>
          <a:xfrm>
            <a:off x="3106503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②</a:t>
            </a:r>
            <a:endParaRPr kumimoji="1" lang="ja-JP" altLang="en-US" sz="320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F13847D-76FA-D39F-91BC-7F7DBCF86A8C}"/>
              </a:ext>
            </a:extLst>
          </p:cNvPr>
          <p:cNvSpPr txBox="1"/>
          <p:nvPr/>
        </p:nvSpPr>
        <p:spPr>
          <a:xfrm>
            <a:off x="4469790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③</a:t>
            </a:r>
            <a:endParaRPr kumimoji="1" lang="ja-JP" altLang="en-US" sz="320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18F2C5C-6F4C-64A1-6606-B04A9514C10A}"/>
              </a:ext>
            </a:extLst>
          </p:cNvPr>
          <p:cNvSpPr txBox="1"/>
          <p:nvPr/>
        </p:nvSpPr>
        <p:spPr>
          <a:xfrm>
            <a:off x="5833078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④</a:t>
            </a:r>
            <a:endParaRPr kumimoji="1" lang="ja-JP" altLang="en-US" sz="320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01B6CD1-8900-4837-DA7D-0A40D05B5629}"/>
              </a:ext>
            </a:extLst>
          </p:cNvPr>
          <p:cNvSpPr txBox="1"/>
          <p:nvPr/>
        </p:nvSpPr>
        <p:spPr>
          <a:xfrm>
            <a:off x="7013485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⑤</a:t>
            </a:r>
            <a:endParaRPr kumimoji="1" lang="ja-JP" altLang="en-US" sz="320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3BC7FEC-2EB6-8027-8F28-0643934EF3D3}"/>
              </a:ext>
            </a:extLst>
          </p:cNvPr>
          <p:cNvSpPr txBox="1"/>
          <p:nvPr/>
        </p:nvSpPr>
        <p:spPr>
          <a:xfrm>
            <a:off x="10049498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⑦</a:t>
            </a:r>
            <a:endParaRPr kumimoji="1" lang="ja-JP" altLang="en-US" sz="320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1389542-B5ED-6CB0-5450-7F9D1C3ACCD7}"/>
              </a:ext>
            </a:extLst>
          </p:cNvPr>
          <p:cNvSpPr txBox="1"/>
          <p:nvPr/>
        </p:nvSpPr>
        <p:spPr>
          <a:xfrm>
            <a:off x="8478788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⑥</a:t>
            </a:r>
            <a:endParaRPr kumimoji="1" lang="ja-JP" altLang="en-US" sz="3200"/>
          </a:p>
        </p:txBody>
      </p:sp>
      <p:sp>
        <p:nvSpPr>
          <p:cNvPr id="24" name="左大かっこ 23">
            <a:extLst>
              <a:ext uri="{FF2B5EF4-FFF2-40B4-BE49-F238E27FC236}">
                <a16:creationId xmlns:a16="http://schemas.microsoft.com/office/drawing/2014/main" id="{A5D10FE6-4FBF-3C1A-1B0D-FBAA0C3018B7}"/>
              </a:ext>
            </a:extLst>
          </p:cNvPr>
          <p:cNvSpPr/>
          <p:nvPr/>
        </p:nvSpPr>
        <p:spPr>
          <a:xfrm rot="16200000">
            <a:off x="4643428" y="36476"/>
            <a:ext cx="3267854" cy="9146650"/>
          </a:xfrm>
          <a:prstGeom prst="leftBracket">
            <a:avLst/>
          </a:prstGeom>
          <a:ln w="57150">
            <a:solidFill>
              <a:schemeClr val="accent1">
                <a:alpha val="31159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左大かっこ 22">
            <a:extLst>
              <a:ext uri="{FF2B5EF4-FFF2-40B4-BE49-F238E27FC236}">
                <a16:creationId xmlns:a16="http://schemas.microsoft.com/office/drawing/2014/main" id="{15047FB7-B2F1-E0B5-56A8-48495437E564}"/>
              </a:ext>
            </a:extLst>
          </p:cNvPr>
          <p:cNvSpPr/>
          <p:nvPr/>
        </p:nvSpPr>
        <p:spPr>
          <a:xfrm rot="16200000">
            <a:off x="4049271" y="630632"/>
            <a:ext cx="2662688" cy="7353169"/>
          </a:xfrm>
          <a:prstGeom prst="leftBracket">
            <a:avLst/>
          </a:prstGeom>
          <a:ln w="762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左大かっこ 21">
            <a:extLst>
              <a:ext uri="{FF2B5EF4-FFF2-40B4-BE49-F238E27FC236}">
                <a16:creationId xmlns:a16="http://schemas.microsoft.com/office/drawing/2014/main" id="{50C88D08-292E-902D-2CE7-D00C992D59DD}"/>
              </a:ext>
            </a:extLst>
          </p:cNvPr>
          <p:cNvSpPr/>
          <p:nvPr/>
        </p:nvSpPr>
        <p:spPr>
          <a:xfrm rot="16200000">
            <a:off x="3640463" y="1039438"/>
            <a:ext cx="2057522" cy="5930390"/>
          </a:xfrm>
          <a:prstGeom prst="leftBracke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670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944C809-7EA3-7306-E6D1-36235B4B9D97}"/>
              </a:ext>
            </a:extLst>
          </p:cNvPr>
          <p:cNvSpPr txBox="1"/>
          <p:nvPr/>
        </p:nvSpPr>
        <p:spPr>
          <a:xfrm>
            <a:off x="508264" y="698268"/>
            <a:ext cx="71096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/>
              <a:t>和が</a:t>
            </a:r>
            <a:r>
              <a:rPr kumimoji="1" lang="ja-JP" altLang="en-US" sz="3600" b="1"/>
              <a:t>最大</a:t>
            </a:r>
            <a:r>
              <a:rPr kumimoji="1" lang="ja-JP" altLang="en-US" sz="3600"/>
              <a:t>となるのは何番目まで？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37457EFC-B981-8C7F-BD19-DCD89BB83FC4}"/>
                  </a:ext>
                </a:extLst>
              </p:cNvPr>
              <p:cNvSpPr txBox="1"/>
              <p:nvPr/>
            </p:nvSpPr>
            <p:spPr>
              <a:xfrm>
                <a:off x="1572291" y="2206434"/>
                <a:ext cx="97013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dirty="0" smtClean="0">
                          <a:latin typeface="Cambria Math" panose="02040503050406030204" pitchFamily="18" charset="0"/>
                        </a:rPr>
                        <m:t>49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37457EFC-B981-8C7F-BD19-DCD89BB83F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2291" y="2206434"/>
                <a:ext cx="970137" cy="769441"/>
              </a:xfrm>
              <a:prstGeom prst="rect">
                <a:avLst/>
              </a:prstGeom>
              <a:blipFill>
                <a:blip r:embed="rId2"/>
                <a:stretch>
                  <a:fillRect l="-1282" r="-12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C2847A56-D309-6F4A-8A25-14D5CDC6F228}"/>
                  </a:ext>
                </a:extLst>
              </p:cNvPr>
              <p:cNvSpPr txBox="1"/>
              <p:nvPr/>
            </p:nvSpPr>
            <p:spPr>
              <a:xfrm>
                <a:off x="2923435" y="2206434"/>
                <a:ext cx="97013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39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C2847A56-D309-6F4A-8A25-14D5CDC6F2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3435" y="2206434"/>
                <a:ext cx="970137" cy="769441"/>
              </a:xfrm>
              <a:prstGeom prst="rect">
                <a:avLst/>
              </a:prstGeom>
              <a:blipFill>
                <a:blip r:embed="rId3"/>
                <a:stretch>
                  <a:fillRect l="-2597" r="-259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31ED4392-2D6D-2E75-D2E5-A75A88B0B59E}"/>
                  </a:ext>
                </a:extLst>
              </p:cNvPr>
              <p:cNvSpPr txBox="1"/>
              <p:nvPr/>
            </p:nvSpPr>
            <p:spPr>
              <a:xfrm>
                <a:off x="4274579" y="2206434"/>
                <a:ext cx="97013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29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31ED4392-2D6D-2E75-D2E5-A75A88B0B5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4579" y="2206434"/>
                <a:ext cx="970137" cy="769441"/>
              </a:xfrm>
              <a:prstGeom prst="rect">
                <a:avLst/>
              </a:prstGeom>
              <a:blipFill>
                <a:blip r:embed="rId4"/>
                <a:stretch>
                  <a:fillRect l="-1299" r="-259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29AFD724-AD20-CF3F-E648-441ED0637CAC}"/>
                  </a:ext>
                </a:extLst>
              </p:cNvPr>
              <p:cNvSpPr txBox="1"/>
              <p:nvPr/>
            </p:nvSpPr>
            <p:spPr>
              <a:xfrm>
                <a:off x="5625723" y="2206434"/>
                <a:ext cx="97013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29AFD724-AD20-CF3F-E648-441ED0637C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5723" y="2206434"/>
                <a:ext cx="970137" cy="769441"/>
              </a:xfrm>
              <a:prstGeom prst="rect">
                <a:avLst/>
              </a:prstGeom>
              <a:blipFill>
                <a:blip r:embed="rId5"/>
                <a:stretch>
                  <a:fillRect l="-2597" r="-129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9AAE0D3C-D1C2-6EDB-CB50-455D3C2E85C7}"/>
                  </a:ext>
                </a:extLst>
              </p:cNvPr>
              <p:cNvSpPr txBox="1"/>
              <p:nvPr/>
            </p:nvSpPr>
            <p:spPr>
              <a:xfrm>
                <a:off x="6976867" y="2206434"/>
                <a:ext cx="65755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9AAE0D3C-D1C2-6EDB-CB50-455D3C2E85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6867" y="2206434"/>
                <a:ext cx="657552" cy="769441"/>
              </a:xfrm>
              <a:prstGeom prst="rect">
                <a:avLst/>
              </a:prstGeom>
              <a:blipFill>
                <a:blip r:embed="rId6"/>
                <a:stretch>
                  <a:fillRect l="-3846" r="-384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A47FBF1-3A7A-1CB0-C40E-07DFACEFA25A}"/>
                  </a:ext>
                </a:extLst>
              </p:cNvPr>
              <p:cNvSpPr txBox="1"/>
              <p:nvPr/>
            </p:nvSpPr>
            <p:spPr>
              <a:xfrm>
                <a:off x="8015426" y="2206434"/>
                <a:ext cx="107914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A47FBF1-3A7A-1CB0-C40E-07DFACEFA2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5426" y="2206434"/>
                <a:ext cx="1079142" cy="769441"/>
              </a:xfrm>
              <a:prstGeom prst="rect">
                <a:avLst/>
              </a:prstGeom>
              <a:blipFill>
                <a:blip r:embed="rId7"/>
                <a:stretch>
                  <a:fillRect r="-116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A95CDDCF-54FB-110D-9A9F-E5B07BC35583}"/>
                  </a:ext>
                </a:extLst>
              </p:cNvPr>
              <p:cNvSpPr txBox="1"/>
              <p:nvPr/>
            </p:nvSpPr>
            <p:spPr>
              <a:xfrm>
                <a:off x="9475575" y="2206434"/>
                <a:ext cx="1391728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−11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A95CDDCF-54FB-110D-9A9F-E5B07BC355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5575" y="2206434"/>
                <a:ext cx="1391728" cy="769441"/>
              </a:xfrm>
              <a:prstGeom prst="rect">
                <a:avLst/>
              </a:prstGeom>
              <a:blipFill>
                <a:blip r:embed="rId8"/>
                <a:stretch>
                  <a:fillRect r="-90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F3ACAA3-B24F-5100-4213-F8779A15EB98}"/>
              </a:ext>
            </a:extLst>
          </p:cNvPr>
          <p:cNvSpPr txBox="1"/>
          <p:nvPr/>
        </p:nvSpPr>
        <p:spPr>
          <a:xfrm>
            <a:off x="1759841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①</a:t>
            </a:r>
            <a:endParaRPr kumimoji="1" lang="ja-JP" altLang="en-US" sz="320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FD9394C-66F7-81B0-98ED-635F58CA8E92}"/>
              </a:ext>
            </a:extLst>
          </p:cNvPr>
          <p:cNvSpPr txBox="1"/>
          <p:nvPr/>
        </p:nvSpPr>
        <p:spPr>
          <a:xfrm>
            <a:off x="3106503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②</a:t>
            </a:r>
            <a:endParaRPr kumimoji="1" lang="ja-JP" altLang="en-US" sz="320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F13847D-76FA-D39F-91BC-7F7DBCF86A8C}"/>
              </a:ext>
            </a:extLst>
          </p:cNvPr>
          <p:cNvSpPr txBox="1"/>
          <p:nvPr/>
        </p:nvSpPr>
        <p:spPr>
          <a:xfrm>
            <a:off x="4469790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③</a:t>
            </a:r>
            <a:endParaRPr kumimoji="1" lang="ja-JP" altLang="en-US" sz="320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18F2C5C-6F4C-64A1-6606-B04A9514C10A}"/>
              </a:ext>
            </a:extLst>
          </p:cNvPr>
          <p:cNvSpPr txBox="1"/>
          <p:nvPr/>
        </p:nvSpPr>
        <p:spPr>
          <a:xfrm>
            <a:off x="5833078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④</a:t>
            </a:r>
            <a:endParaRPr kumimoji="1" lang="ja-JP" altLang="en-US" sz="320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01B6CD1-8900-4837-DA7D-0A40D05B5629}"/>
              </a:ext>
            </a:extLst>
          </p:cNvPr>
          <p:cNvSpPr txBox="1"/>
          <p:nvPr/>
        </p:nvSpPr>
        <p:spPr>
          <a:xfrm>
            <a:off x="7013485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⑤</a:t>
            </a:r>
            <a:endParaRPr kumimoji="1" lang="ja-JP" altLang="en-US" sz="320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3BC7FEC-2EB6-8027-8F28-0643934EF3D3}"/>
              </a:ext>
            </a:extLst>
          </p:cNvPr>
          <p:cNvSpPr txBox="1"/>
          <p:nvPr/>
        </p:nvSpPr>
        <p:spPr>
          <a:xfrm>
            <a:off x="10049498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⑦</a:t>
            </a:r>
            <a:endParaRPr kumimoji="1" lang="ja-JP" altLang="en-US" sz="320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1389542-B5ED-6CB0-5450-7F9D1C3ACCD7}"/>
              </a:ext>
            </a:extLst>
          </p:cNvPr>
          <p:cNvSpPr txBox="1"/>
          <p:nvPr/>
        </p:nvSpPr>
        <p:spPr>
          <a:xfrm>
            <a:off x="8478788" y="1621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⑥</a:t>
            </a:r>
            <a:endParaRPr kumimoji="1" lang="ja-JP" altLang="en-US" sz="3200"/>
          </a:p>
        </p:txBody>
      </p:sp>
      <p:sp>
        <p:nvSpPr>
          <p:cNvPr id="24" name="左大かっこ 23">
            <a:extLst>
              <a:ext uri="{FF2B5EF4-FFF2-40B4-BE49-F238E27FC236}">
                <a16:creationId xmlns:a16="http://schemas.microsoft.com/office/drawing/2014/main" id="{A5D10FE6-4FBF-3C1A-1B0D-FBAA0C3018B7}"/>
              </a:ext>
            </a:extLst>
          </p:cNvPr>
          <p:cNvSpPr/>
          <p:nvPr/>
        </p:nvSpPr>
        <p:spPr>
          <a:xfrm rot="16200000">
            <a:off x="4643428" y="36476"/>
            <a:ext cx="3267854" cy="9146650"/>
          </a:xfrm>
          <a:prstGeom prst="leftBracket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左大かっこ 21">
            <a:extLst>
              <a:ext uri="{FF2B5EF4-FFF2-40B4-BE49-F238E27FC236}">
                <a16:creationId xmlns:a16="http://schemas.microsoft.com/office/drawing/2014/main" id="{50C88D08-292E-902D-2CE7-D00C992D59DD}"/>
              </a:ext>
            </a:extLst>
          </p:cNvPr>
          <p:cNvSpPr/>
          <p:nvPr/>
        </p:nvSpPr>
        <p:spPr>
          <a:xfrm rot="16200000">
            <a:off x="3640463" y="1039438"/>
            <a:ext cx="2057522" cy="5930390"/>
          </a:xfrm>
          <a:prstGeom prst="leftBracke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1850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1AB2D41-2CA0-51B0-B8CC-0F376BBD8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244" y="23017"/>
            <a:ext cx="11572702" cy="118156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B9062F6-10D1-8DA8-81A1-2330E5CC7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477" y="1294353"/>
            <a:ext cx="4660900" cy="5461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AD369F1-75F7-3A41-CA84-4DEBC2A46C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3856" y="1862822"/>
            <a:ext cx="4965700" cy="5207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B9885F9-6096-E888-9CE7-5E5429C6C8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1294" y="2384373"/>
            <a:ext cx="4572000" cy="533400"/>
          </a:xfrm>
          <a:prstGeom prst="rect">
            <a:avLst/>
          </a:prstGeom>
        </p:spPr>
      </p:pic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D525B7D2-84F1-1E2E-C1CD-A2D6696C6623}"/>
              </a:ext>
            </a:extLst>
          </p:cNvPr>
          <p:cNvGrpSpPr/>
          <p:nvPr/>
        </p:nvGrpSpPr>
        <p:grpSpPr>
          <a:xfrm>
            <a:off x="1105477" y="2542997"/>
            <a:ext cx="6309476" cy="486998"/>
            <a:chOff x="1105477" y="2542997"/>
            <a:chExt cx="6309476" cy="486998"/>
          </a:xfrm>
        </p:grpSpPr>
        <p:cxnSp>
          <p:nvCxnSpPr>
            <p:cNvPr id="10" name="直線コネクタ 9">
              <a:extLst>
                <a:ext uri="{FF2B5EF4-FFF2-40B4-BE49-F238E27FC236}">
                  <a16:creationId xmlns:a16="http://schemas.microsoft.com/office/drawing/2014/main" id="{9CDE3D6A-0DE7-8C64-1FFF-54DBAA4DCB35}"/>
                </a:ext>
              </a:extLst>
            </p:cNvPr>
            <p:cNvCxnSpPr/>
            <p:nvPr/>
          </p:nvCxnSpPr>
          <p:spPr>
            <a:xfrm flipH="1">
              <a:off x="1105477" y="3029995"/>
              <a:ext cx="630947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BC8AEFC7-3352-2B6D-7B1D-DF909B920877}"/>
                    </a:ext>
                  </a:extLst>
                </p:cNvPr>
                <p:cNvSpPr txBox="1"/>
                <p:nvPr/>
              </p:nvSpPr>
              <p:spPr>
                <a:xfrm>
                  <a:off x="1105477" y="2542997"/>
                  <a:ext cx="519373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−)</m:t>
                        </m:r>
                      </m:oMath>
                    </m:oMathPara>
                  </a14:m>
                  <a:endParaRPr kumimoji="1" lang="ja-JP" altLang="en-US" sz="2800"/>
                </a:p>
              </p:txBody>
            </p:sp>
          </mc:Choice>
          <mc:Fallback xmlns=""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BC8AEFC7-3352-2B6D-7B1D-DF909B92087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5477" y="2542997"/>
                  <a:ext cx="519373" cy="430887"/>
                </a:xfrm>
                <a:prstGeom prst="rect">
                  <a:avLst/>
                </a:prstGeom>
                <a:blipFill>
                  <a:blip r:embed="rId6"/>
                  <a:stretch>
                    <a:fillRect t="-2857" r="-18605" b="-31429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9527A00E-18CD-FEDB-531F-BAB5089270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0277" y="3086107"/>
            <a:ext cx="1816100" cy="4826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A7A55A8D-E471-29DE-F95C-C946CD9881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1727" y="3625887"/>
            <a:ext cx="1473200" cy="3683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B8F45CB5-9BDE-2923-C168-0AAD26794E3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3968" y="3593223"/>
            <a:ext cx="1447800" cy="3937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64E8631A-1E76-3530-697B-4F0E2FE723B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5476" y="4079946"/>
            <a:ext cx="8273211" cy="523207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08959968-D0AB-1BAB-A906-BCCA3A4517C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50986" y="5353227"/>
            <a:ext cx="2382982" cy="513003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AE46B12F-DEEE-4CE6-4F1D-DD0853AC924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05476" y="4799298"/>
            <a:ext cx="4297447" cy="483895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9769881F-FCCF-8CAB-7281-0634B19039B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44552" y="5852046"/>
            <a:ext cx="3009900" cy="990600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F946A606-3D3C-9663-0452-75EDF261F7E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47513" y="5966346"/>
            <a:ext cx="27432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505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D9F6959-9DD7-1857-2675-96C603D74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2157387"/>
            <a:ext cx="11581947" cy="2045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262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20BBCC1-E3E3-C291-7A4E-6E58B7C1BA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81" y="231948"/>
            <a:ext cx="6667500" cy="7747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11C0029-4177-2FC2-48DA-4159671D3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0108" y="1077306"/>
            <a:ext cx="5092700" cy="5461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31C27C7-2FCE-8E30-FE30-7296BAD9A7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7893" y="1694064"/>
            <a:ext cx="5041900" cy="546100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BD2FEA7E-E894-D7BC-13AE-D0EE97262157}"/>
              </a:ext>
            </a:extLst>
          </p:cNvPr>
          <p:cNvGrpSpPr/>
          <p:nvPr/>
        </p:nvGrpSpPr>
        <p:grpSpPr>
          <a:xfrm>
            <a:off x="1160317" y="1823824"/>
            <a:ext cx="6309476" cy="486998"/>
            <a:chOff x="1105477" y="2542997"/>
            <a:chExt cx="6309476" cy="486998"/>
          </a:xfrm>
        </p:grpSpPr>
        <p:cxnSp>
          <p:nvCxnSpPr>
            <p:cNvPr id="6" name="直線コネクタ 5">
              <a:extLst>
                <a:ext uri="{FF2B5EF4-FFF2-40B4-BE49-F238E27FC236}">
                  <a16:creationId xmlns:a16="http://schemas.microsoft.com/office/drawing/2014/main" id="{26541A7B-BA40-BB7B-F9C8-BC66A7652C27}"/>
                </a:ext>
              </a:extLst>
            </p:cNvPr>
            <p:cNvCxnSpPr/>
            <p:nvPr/>
          </p:nvCxnSpPr>
          <p:spPr>
            <a:xfrm flipH="1">
              <a:off x="1105477" y="3029995"/>
              <a:ext cx="630947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テキスト ボックス 6">
                  <a:extLst>
                    <a:ext uri="{FF2B5EF4-FFF2-40B4-BE49-F238E27FC236}">
                      <a16:creationId xmlns:a16="http://schemas.microsoft.com/office/drawing/2014/main" id="{3BED5846-8081-2D83-1E58-601464A1170D}"/>
                    </a:ext>
                  </a:extLst>
                </p:cNvPr>
                <p:cNvSpPr txBox="1"/>
                <p:nvPr/>
              </p:nvSpPr>
              <p:spPr>
                <a:xfrm>
                  <a:off x="1105477" y="2542997"/>
                  <a:ext cx="519373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−)</m:t>
                        </m:r>
                      </m:oMath>
                    </m:oMathPara>
                  </a14:m>
                  <a:endParaRPr kumimoji="1" lang="ja-JP" altLang="en-US" sz="2800"/>
                </a:p>
              </p:txBody>
            </p:sp>
          </mc:Choice>
          <mc:Fallback xmlns="">
            <p:sp>
              <p:nvSpPr>
                <p:cNvPr id="7" name="テキスト ボックス 6">
                  <a:extLst>
                    <a:ext uri="{FF2B5EF4-FFF2-40B4-BE49-F238E27FC236}">
                      <a16:creationId xmlns:a16="http://schemas.microsoft.com/office/drawing/2014/main" id="{3BED5846-8081-2D83-1E58-601464A1170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5477" y="2542997"/>
                  <a:ext cx="519373" cy="430887"/>
                </a:xfrm>
                <a:prstGeom prst="rect">
                  <a:avLst/>
                </a:prstGeom>
                <a:blipFill>
                  <a:blip r:embed="rId5"/>
                  <a:stretch>
                    <a:fillRect l="-2381" r="-21429" b="-31429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33408901-0385-B2D3-94DE-E723453A23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1964" y="2470380"/>
            <a:ext cx="1714500" cy="4572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DF5385C-C14A-8138-B5D4-45153D031E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1118" y="3026525"/>
            <a:ext cx="1155700" cy="4191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4415B9B3-8EB4-9FDF-567B-7FDBF12122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1582" y="3013825"/>
            <a:ext cx="1676400" cy="4318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39D1C197-4D98-4B0C-9679-73FB11607A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0317" y="3497928"/>
            <a:ext cx="7658100" cy="4699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3DE50F0B-E9D5-7DCD-3F47-556AFFE29DA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27893" y="4179686"/>
            <a:ext cx="4025900" cy="4572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915D78DA-C34B-2432-04D3-CB14C60648B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3125" y="4817223"/>
            <a:ext cx="1676400" cy="4445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39232ACC-B8CE-0B78-35B9-FEBA100EBD5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56333" y="5441017"/>
            <a:ext cx="3073400" cy="9906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6BE868F6-DF50-E777-745F-2EE16630B24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44264" y="5573442"/>
            <a:ext cx="2616200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541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C8223-8121-2814-1FB3-0DEDA23F6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E03B5-B31F-7170-E5E8-7993B8CD1636}"/>
              </a:ext>
            </a:extLst>
          </p:cNvPr>
          <p:cNvSpPr txBox="1"/>
          <p:nvPr/>
        </p:nvSpPr>
        <p:spPr>
          <a:xfrm>
            <a:off x="3849231" y="1073036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24EEC2B-D6F4-8172-C108-6C47350FA974}"/>
              </a:ext>
            </a:extLst>
          </p:cNvPr>
          <p:cNvSpPr txBox="1"/>
          <p:nvPr/>
        </p:nvSpPr>
        <p:spPr>
          <a:xfrm>
            <a:off x="2176046" y="2320192"/>
            <a:ext cx="78399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等差数列の和の典型的な問題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3E7845F-3E15-8F2E-D7A5-A96FD90E4633}"/>
              </a:ext>
            </a:extLst>
          </p:cNvPr>
          <p:cNvSpPr txBox="1"/>
          <p:nvPr/>
        </p:nvSpPr>
        <p:spPr>
          <a:xfrm>
            <a:off x="2569384" y="3505792"/>
            <a:ext cx="81421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E67200"/>
                </a:solidFill>
              </a:rPr>
              <a:t>●</a:t>
            </a:r>
            <a:r>
              <a:rPr kumimoji="1" lang="en-US" altLang="ja-JP" sz="3600" dirty="0">
                <a:solidFill>
                  <a:srgbClr val="009A71"/>
                </a:solidFill>
              </a:rPr>
              <a:t> </a:t>
            </a:r>
            <a:r>
              <a:rPr kumimoji="1" lang="ja-JP" altLang="en-US" sz="3600"/>
              <a:t>数列の特徴的な考え方</a:t>
            </a:r>
            <a:endParaRPr kumimoji="1" lang="en-US" altLang="ja-JP" sz="3600" dirty="0"/>
          </a:p>
          <a:p>
            <a:r>
              <a:rPr lang="en-US" altLang="ja-JP" sz="3600" dirty="0"/>
              <a:t>    1) </a:t>
            </a:r>
            <a:r>
              <a:rPr lang="ja-JP" altLang="en-US" sz="3600"/>
              <a:t>ナンバリング</a:t>
            </a:r>
            <a:endParaRPr lang="en-US" altLang="ja-JP" sz="3600" dirty="0"/>
          </a:p>
          <a:p>
            <a:r>
              <a:rPr kumimoji="1" lang="en-US" altLang="ja-JP" sz="3600" dirty="0"/>
              <a:t>    2) </a:t>
            </a:r>
            <a:r>
              <a:rPr kumimoji="1" lang="ja-JP" altLang="en-US" sz="3600"/>
              <a:t>基準となる項を元に数式をつくる</a:t>
            </a:r>
            <a:endParaRPr lang="en-US" altLang="ja-JP" sz="3600" dirty="0"/>
          </a:p>
          <a:p>
            <a:r>
              <a:rPr lang="en-US" altLang="ja-JP" sz="3600" dirty="0"/>
              <a:t>    3) </a:t>
            </a:r>
            <a:r>
              <a:rPr lang="ja-JP" altLang="en-US" sz="3600"/>
              <a:t>和の増減と項の正負の関係</a:t>
            </a:r>
            <a:r>
              <a:rPr lang="en-US" altLang="ja-JP" sz="3600" dirty="0"/>
              <a:t> </a:t>
            </a:r>
            <a:endParaRPr kumimoji="1" lang="ja-JP" altLang="en-US" sz="3600"/>
          </a:p>
        </p:txBody>
      </p:sp>
    </p:spTree>
    <p:extLst>
      <p:ext uri="{BB962C8B-B14F-4D97-AF65-F5344CB8AC3E}">
        <p14:creationId xmlns:p14="http://schemas.microsoft.com/office/powerpoint/2010/main" val="11670929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59D1B-5D87-0742-55F5-C5DBE7462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28FE720-9FE7-2A29-ACDF-FA674206B76A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BEE3E2-AB0A-0E3C-FAEE-19D7250832A2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0B55C71-658B-9314-587E-EDF1BED3822E}"/>
              </a:ext>
            </a:extLst>
          </p:cNvPr>
          <p:cNvSpPr txBox="1"/>
          <p:nvPr/>
        </p:nvSpPr>
        <p:spPr>
          <a:xfrm>
            <a:off x="344556" y="1346103"/>
            <a:ext cx="89386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数列「等差数列の和</a:t>
            </a:r>
            <a:r>
              <a:rPr lang="en-US" altLang="ja-JP" sz="6000" b="1" dirty="0">
                <a:solidFill>
                  <a:schemeClr val="bg1"/>
                </a:solidFill>
              </a:rPr>
              <a:t>(2)</a:t>
            </a:r>
            <a:r>
              <a:rPr lang="ja-JP" altLang="en-US" sz="6000" b="1">
                <a:solidFill>
                  <a:schemeClr val="bg1"/>
                </a:solidFill>
              </a:rPr>
              <a:t>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7DFABCD-2D41-600D-EA00-FA113EF31B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" b="-8607"/>
          <a:stretch/>
        </p:blipFill>
        <p:spPr>
          <a:xfrm>
            <a:off x="35468" y="4730719"/>
            <a:ext cx="12121063" cy="232314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3892B92-0C55-90CA-C377-6E9099988B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623596"/>
            <a:ext cx="12121063" cy="154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976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3054</TotalTime>
  <Words>375</Words>
  <Application>Microsoft Macintosh PowerPoint</Application>
  <PresentationFormat>ワイド画面</PresentationFormat>
  <Paragraphs>162</Paragraphs>
  <Slides>21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26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51</cp:revision>
  <dcterms:created xsi:type="dcterms:W3CDTF">2024-12-21T06:28:55Z</dcterms:created>
  <dcterms:modified xsi:type="dcterms:W3CDTF">2025-04-08T09:50:49Z</dcterms:modified>
</cp:coreProperties>
</file>