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8" r:id="rId2"/>
    <p:sldId id="271" r:id="rId3"/>
    <p:sldId id="313" r:id="rId4"/>
    <p:sldId id="312" r:id="rId5"/>
    <p:sldId id="311" r:id="rId6"/>
    <p:sldId id="315" r:id="rId7"/>
    <p:sldId id="310" r:id="rId8"/>
    <p:sldId id="323" r:id="rId9"/>
    <p:sldId id="314" r:id="rId10"/>
    <p:sldId id="316" r:id="rId11"/>
    <p:sldId id="320" r:id="rId12"/>
    <p:sldId id="309" r:id="rId13"/>
    <p:sldId id="319" r:id="rId14"/>
    <p:sldId id="325" r:id="rId15"/>
    <p:sldId id="324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75"/>
    <p:restoredTop sz="91206"/>
  </p:normalViewPr>
  <p:slideViewPr>
    <p:cSldViewPr snapToGrid="0">
      <p:cViewPr varScale="1">
        <p:scale>
          <a:sx n="45" d="100"/>
          <a:sy n="45" d="100"/>
        </p:scale>
        <p:origin x="1368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7F08E-401D-839C-AD73-51B02F3C6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612705-2C92-F4ED-D1DA-8E9DB28A5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A2415F-7272-FAEB-FC97-63B147484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A9487C-AB5B-3AF3-754A-2AC6E8CED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87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数列「等差数列の項の値」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0A2C062-1BC0-647C-7032-35533AF49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1"/>
            <a:ext cx="11442833" cy="13587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414C39-7F40-F97F-F57F-F559B2F04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15" y="4832515"/>
            <a:ext cx="11409126" cy="135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272282" y="2828091"/>
            <a:ext cx="81565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等差数列の項の値に関する問題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2389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一般項の活用の方法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748B263-8091-FC9A-0DC7-218225702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24" y="258812"/>
            <a:ext cx="11436752" cy="33003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802205E-E5CF-7C27-DF5E-3A90C8CE9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16" y="3559197"/>
            <a:ext cx="9966768" cy="2708211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1682959-AFA7-6B36-8CC4-E31B6217C79B}"/>
              </a:ext>
            </a:extLst>
          </p:cNvPr>
          <p:cNvSpPr/>
          <p:nvPr/>
        </p:nvSpPr>
        <p:spPr>
          <a:xfrm>
            <a:off x="1112616" y="4328932"/>
            <a:ext cx="1109723" cy="58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25AE39F-7FDD-0D84-6768-98679085C90E}"/>
              </a:ext>
            </a:extLst>
          </p:cNvPr>
          <p:cNvSpPr/>
          <p:nvPr/>
        </p:nvSpPr>
        <p:spPr>
          <a:xfrm>
            <a:off x="3219209" y="4328932"/>
            <a:ext cx="1688457" cy="58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F9530D9-3D97-23E8-5247-2461E3B48B00}"/>
              </a:ext>
            </a:extLst>
          </p:cNvPr>
          <p:cNvSpPr/>
          <p:nvPr/>
        </p:nvSpPr>
        <p:spPr>
          <a:xfrm>
            <a:off x="5510997" y="4305783"/>
            <a:ext cx="1688457" cy="58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FBB8F40-E9E4-99F4-42BB-0B7B58F8DBB8}"/>
              </a:ext>
            </a:extLst>
          </p:cNvPr>
          <p:cNvSpPr/>
          <p:nvPr/>
        </p:nvSpPr>
        <p:spPr>
          <a:xfrm>
            <a:off x="7779635" y="4271059"/>
            <a:ext cx="2857499" cy="58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98442B4-3D2D-64D4-52F3-874C65FCE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94" y="1132371"/>
            <a:ext cx="11482012" cy="138222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FBEC39B-BC74-FB38-0E26-8957275CF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50" y="2957212"/>
            <a:ext cx="4753597" cy="5571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025A731-01E9-410B-4A32-93C3904B8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8864" y="3830586"/>
            <a:ext cx="4722528" cy="69905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DC8925-C7DD-633F-20B9-F8F5BEC9F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522" y="4830317"/>
            <a:ext cx="4419602" cy="68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D79A6AC-1B52-2CE6-9829-7348BF520F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752" b="41197"/>
          <a:stretch/>
        </p:blipFill>
        <p:spPr>
          <a:xfrm>
            <a:off x="208038" y="152658"/>
            <a:ext cx="8266492" cy="7384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E51840-5167-594A-A93B-3FE187327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822" y="979326"/>
            <a:ext cx="4318551" cy="50613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443C9F4-0D24-DA52-7274-EED93FB56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937" y="1629726"/>
            <a:ext cx="5180429" cy="4268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EFF70A7-0610-6E75-2C02-0ADAAFE59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937" y="2210809"/>
            <a:ext cx="5180429" cy="4268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1A5833B-EA69-7E5F-E0E6-81BD1A300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9492" y="2815082"/>
            <a:ext cx="5180429" cy="4268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B31C203-5A4A-48E3-7095-3AC811ABD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7257" y="2606220"/>
            <a:ext cx="3738216" cy="7384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ADBE34E-87CB-5E26-2B19-8BCC74A176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822" y="3449172"/>
            <a:ext cx="5180429" cy="42689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0BFB815-296C-F24C-D615-551F9B0864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8336" y="4037029"/>
            <a:ext cx="3484387" cy="47304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28936D8-42AC-BEE7-7490-E0569E7B53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7257" y="3910114"/>
            <a:ext cx="2838275" cy="72687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DE0709D-F2C4-CC4F-E848-C90F3913A4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001" y="4716704"/>
            <a:ext cx="3680528" cy="58842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07A4E1B-469F-7864-EA5D-DE093151A2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2034" y="5205691"/>
            <a:ext cx="4003584" cy="55381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C072F9C-E6F5-B3AF-6570-EB84038D8D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0529" y="5741807"/>
            <a:ext cx="2387600" cy="558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EABB2BD-44F5-0B3F-142D-E7DC4DD555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7257" y="6021207"/>
            <a:ext cx="2387600" cy="72765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99CC5E9-47E6-1B1D-5E57-216B0481B88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38793" y="6294057"/>
            <a:ext cx="2921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C172953-3331-6363-905A-8B60A91A8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1339439"/>
            <a:ext cx="11235073" cy="127313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F27012E-CD50-7B0B-FA32-29D6CE211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4" y="2912500"/>
            <a:ext cx="11235059" cy="6316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F89F1E4-FDBE-2C78-0519-4A251705E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845" y="3756868"/>
            <a:ext cx="11235059" cy="6316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3D9399F-E38A-A41F-919E-1694E43E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174" y="4584906"/>
            <a:ext cx="11235059" cy="6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974B22-4A36-91DF-17ED-7A606171ED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12856" b="50387"/>
          <a:stretch/>
        </p:blipFill>
        <p:spPr>
          <a:xfrm>
            <a:off x="349380" y="163783"/>
            <a:ext cx="9153849" cy="59055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47A540-81AD-EC7F-5C03-7DF35333F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12" y="828531"/>
            <a:ext cx="10504297" cy="5905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4CA8075-5D5C-8FE8-22B2-A961FF7DE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10" y="3092943"/>
            <a:ext cx="10504297" cy="5905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C16643-0D86-07B4-EA4B-01C13D4AC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10" y="4544947"/>
            <a:ext cx="10504297" cy="5905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AAFA21E-23AB-9F76-07C4-D82257CF3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011" y="1398532"/>
            <a:ext cx="5723246" cy="5580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177717-287B-BB9F-2B52-425B66123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4011" y="1902407"/>
            <a:ext cx="5723246" cy="55807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953BF6D-848F-158C-393F-B990F3500D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1353" y="2496043"/>
            <a:ext cx="5723246" cy="55807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2AC99AB-E064-A95B-36AA-FB9D240C5F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507" y="2396075"/>
            <a:ext cx="3407825" cy="7480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E766ED2-3946-50D4-7E5A-1E75939C18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2121" y="3705630"/>
            <a:ext cx="4642716" cy="54620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89814B5-AD44-CD40-DFA2-83C5FFF96B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7165" y="3655375"/>
            <a:ext cx="2814127" cy="68868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7E0DA0C-555D-3939-96DF-EB92C02D8F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9629" y="5062444"/>
            <a:ext cx="3490942" cy="52245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A59F396-77FD-27DA-1A5A-87A2B3E82C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53739" y="5663119"/>
            <a:ext cx="1567362" cy="37996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2FFC376-1242-C42A-8AF9-72B1C9C75F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2385" y="6222223"/>
            <a:ext cx="1282387" cy="43933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1807965-B6E7-EE26-82AD-A88194DF26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8022" y="6132059"/>
            <a:ext cx="2624144" cy="72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477EBF-576E-9FD0-916A-DDF1DE290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58" y="169765"/>
            <a:ext cx="10591897" cy="12268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8104A4-E962-61B7-2EFA-C3BEF1F35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498" y="1574080"/>
            <a:ext cx="4629150" cy="53827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9B685E9-81E9-9BF9-7605-485361335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414" y="2029966"/>
            <a:ext cx="49022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D66E420-8D67-190C-412C-84BC69DE6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073" y="2617705"/>
            <a:ext cx="4775200" cy="5461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A5034E8-5358-2B78-30AB-6EE947D45BB4}"/>
              </a:ext>
            </a:extLst>
          </p:cNvPr>
          <p:cNvGrpSpPr/>
          <p:nvPr/>
        </p:nvGrpSpPr>
        <p:grpSpPr>
          <a:xfrm>
            <a:off x="2092778" y="2617705"/>
            <a:ext cx="7072993" cy="681265"/>
            <a:chOff x="574221" y="2584449"/>
            <a:chExt cx="7072993" cy="681265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9748F79E-D2A4-F753-913D-3DA258AF5E89}"/>
                </a:ext>
              </a:extLst>
            </p:cNvPr>
            <p:cNvCxnSpPr/>
            <p:nvPr/>
          </p:nvCxnSpPr>
          <p:spPr>
            <a:xfrm>
              <a:off x="658585" y="3265714"/>
              <a:ext cx="6988629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3D7228E-76A6-37DB-01C6-552DD3BB2972}"/>
                    </a:ext>
                  </a:extLst>
                </p:cNvPr>
                <p:cNvSpPr txBox="1"/>
                <p:nvPr/>
              </p:nvSpPr>
              <p:spPr>
                <a:xfrm>
                  <a:off x="574221" y="2584449"/>
                  <a:ext cx="86754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− )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3D7228E-76A6-37DB-01C6-552DD3BB29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221" y="2584449"/>
                  <a:ext cx="867545" cy="584775"/>
                </a:xfrm>
                <a:prstGeom prst="rect">
                  <a:avLst/>
                </a:prstGeom>
                <a:blipFill>
                  <a:blip r:embed="rId6"/>
                  <a:stretch>
                    <a:fillRect r="-4286" b="-2291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DC98ABA6-9F4E-DCE4-0590-F00DFEB5F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857" y="3353309"/>
            <a:ext cx="1676400" cy="4572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AF16766-6300-18B9-3BAB-6D4906071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2257" y="3929346"/>
            <a:ext cx="1117600" cy="381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7AC4088-2B55-1C75-C5BE-10FED81A9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4557" y="3865846"/>
            <a:ext cx="1765300" cy="444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69DCB38-B738-22E8-656B-06AD281328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3878" y="4610521"/>
            <a:ext cx="4102100" cy="5334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37B2AED-A477-B785-AA55-6997F7F7FC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15164" y="5282622"/>
            <a:ext cx="2044700" cy="4826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5A9EFFC-D874-03BA-498C-FB44F51863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8728" y="5974326"/>
            <a:ext cx="7772400" cy="71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A3F2118-E30C-A176-E71B-0E7AEE020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168575"/>
            <a:ext cx="11329986" cy="134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00F8F7-F159-07FB-9B78-326109A08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00" y="78517"/>
            <a:ext cx="11329986" cy="13420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B383122-2F5D-AC4F-8FD6-F3C3FC0BA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1562100"/>
            <a:ext cx="4775200" cy="533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36EB089-7BD3-6EDD-2D59-91D6DCCCE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093" y="2095500"/>
            <a:ext cx="5232400" cy="520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1495F0-5652-F6D3-5080-6377CC187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180" y="2628900"/>
            <a:ext cx="4787900" cy="52070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DD1E059-8C7B-E6F0-A622-5D2C2F106ED7}"/>
              </a:ext>
            </a:extLst>
          </p:cNvPr>
          <p:cNvGrpSpPr/>
          <p:nvPr/>
        </p:nvGrpSpPr>
        <p:grpSpPr>
          <a:xfrm>
            <a:off x="2092778" y="2536060"/>
            <a:ext cx="7072993" cy="681265"/>
            <a:chOff x="574221" y="2584449"/>
            <a:chExt cx="7072993" cy="681265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908EE8C2-5E51-7017-F8BE-8BDE2569C2BB}"/>
                </a:ext>
              </a:extLst>
            </p:cNvPr>
            <p:cNvCxnSpPr/>
            <p:nvPr/>
          </p:nvCxnSpPr>
          <p:spPr>
            <a:xfrm>
              <a:off x="658585" y="3265714"/>
              <a:ext cx="6988629" cy="0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3910189-B513-31D6-1424-4E0746BFB3AE}"/>
                    </a:ext>
                  </a:extLst>
                </p:cNvPr>
                <p:cNvSpPr txBox="1"/>
                <p:nvPr/>
              </p:nvSpPr>
              <p:spPr>
                <a:xfrm>
                  <a:off x="574221" y="2584449"/>
                  <a:ext cx="86754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− )</m:t>
                        </m:r>
                      </m:oMath>
                    </m:oMathPara>
                  </a14:m>
                  <a:endParaRPr kumimoji="1" lang="ja-JP" altLang="en-US" sz="3200"/>
                </a:p>
              </p:txBody>
            </p:sp>
          </mc:Choice>
          <mc:Fallback xmlns=""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23910189-B513-31D6-1424-4E0746BFB3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221" y="2584449"/>
                  <a:ext cx="867545" cy="584775"/>
                </a:xfrm>
                <a:prstGeom prst="rect">
                  <a:avLst/>
                </a:prstGeom>
                <a:blipFill>
                  <a:blip r:embed="rId6"/>
                  <a:stretch>
                    <a:fillRect r="-4286" b="-2340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D63F1434-A6D8-5826-EE30-8CCAEC045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9113" y="3322554"/>
            <a:ext cx="1955800" cy="444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520D3CE-9129-7AF9-B81F-B2CD2C2CC6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2163" y="3892261"/>
            <a:ext cx="1409700" cy="469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BB5BF39-9641-6880-C8B9-5417DBC21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3057" y="3851109"/>
            <a:ext cx="1346200" cy="4572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31E64B9-6711-5301-9B72-3FB164B337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2093" y="4455287"/>
            <a:ext cx="3721100" cy="5588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7121AFE-0622-B3F0-D0A6-B1860EDB49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1621" y="5117522"/>
            <a:ext cx="2400300" cy="482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3D2F110-0FC2-46F9-3536-90F4EF320A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79663" y="5838788"/>
            <a:ext cx="8774679" cy="81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04A02CC-F559-FCCA-E896-513A0D159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8" y="219643"/>
            <a:ext cx="11382796" cy="141321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EC82D4-6176-8D1E-887E-014BC0B75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79" y="1759625"/>
            <a:ext cx="3136900" cy="546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DB24628-10DE-72ED-E5CE-C7BD9B8B7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366" y="1759625"/>
            <a:ext cx="3822700" cy="571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56CB113-CED8-A269-2343-82F6C0DE3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650" y="2508810"/>
            <a:ext cx="24130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C0F024-AC98-D27C-3A31-6C02C433A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5179" y="3207195"/>
            <a:ext cx="4025900" cy="571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AF44E81-705A-F494-04CF-97F75280CB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980" y="3956380"/>
            <a:ext cx="2298700" cy="508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8A218AB-7355-5B9C-98F6-7E09F62A9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187" y="4509737"/>
            <a:ext cx="1600200" cy="1028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43B5FFE-AC2B-B594-DD58-6515453937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8387" y="4691051"/>
            <a:ext cx="2184400" cy="54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2B0764C-467D-D12D-669E-5B1B74878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280" y="5684586"/>
            <a:ext cx="7772400" cy="51735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7AA370B-B5E3-1A35-EA29-0DBD2FFAD3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89754" y="5555914"/>
            <a:ext cx="26924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E54AE64-1B82-E74B-739C-B742D8644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446431"/>
            <a:ext cx="11150372" cy="133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E9AFA3-D872-8BA4-C99D-82F6808D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85" y="127774"/>
            <a:ext cx="11150372" cy="133651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D0C9E8E-C742-E937-0C59-F3441699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93" y="1832429"/>
            <a:ext cx="3162300" cy="482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7589286-7D1A-D64D-A60D-A69B606B3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209" y="1781629"/>
            <a:ext cx="4381500" cy="584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ACE874E-472E-0580-4238-B3265BAD7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48" y="2490854"/>
            <a:ext cx="2400300" cy="482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A44CB2C-BB64-36EE-8C60-0464BCE4B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8293" y="3168650"/>
            <a:ext cx="3949700" cy="5207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FFE1042-99B5-168B-DA8B-29630A9F91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7388" y="3810746"/>
            <a:ext cx="1866900" cy="4826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17D41E3-4E98-7442-F26C-2D2D813CA1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7888" y="4414742"/>
            <a:ext cx="1485900" cy="1028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6A4ED34-4BDA-659F-5524-B11F15AA3B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4288" y="4706842"/>
            <a:ext cx="1295400" cy="444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351DF9B-0341-16B4-12DE-1B4CF3AAAD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993" y="5682676"/>
            <a:ext cx="7772400" cy="5157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223EFCB-12B3-A5F7-EEEF-46D9632ACB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6036" y="5622151"/>
            <a:ext cx="2768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ADAE2-D3A0-87F3-89F4-599B14C65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18131B-9305-B310-32C7-5B9D116D9FA5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046287-C064-A9E5-9564-21EA3B772A48}"/>
              </a:ext>
            </a:extLst>
          </p:cNvPr>
          <p:cNvSpPr txBox="1"/>
          <p:nvPr/>
        </p:nvSpPr>
        <p:spPr>
          <a:xfrm>
            <a:off x="2272282" y="2828091"/>
            <a:ext cx="81565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等差数列の項の値に関する問題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652EE4-3D34-9255-CF37-59B9F7280E19}"/>
              </a:ext>
            </a:extLst>
          </p:cNvPr>
          <p:cNvSpPr txBox="1"/>
          <p:nvPr/>
        </p:nvSpPr>
        <p:spPr>
          <a:xfrm>
            <a:off x="3238985" y="4032859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一般項の活用の方法</a:t>
            </a:r>
          </a:p>
        </p:txBody>
      </p:sp>
    </p:spTree>
    <p:extLst>
      <p:ext uri="{BB962C8B-B14F-4D97-AF65-F5344CB8AC3E}">
        <p14:creationId xmlns:p14="http://schemas.microsoft.com/office/powerpoint/2010/main" val="3583777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A79A1-ADEF-ABCC-50DC-158C06F70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8A4EF3-B755-A7FC-3AC0-C931489CABA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B45D49-FF79-147C-EBDA-736B4D92E60C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F52447F-9BFA-079E-F610-6485EF78CFD9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数列「等差数列の項の値」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5D3127F-172C-D860-8064-CE14FCBD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1"/>
            <a:ext cx="11442833" cy="13587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EF79A0E-D7D0-013B-256B-83F1B0F04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15" y="4832515"/>
            <a:ext cx="11409126" cy="135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14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</TotalTime>
  <Words>84</Words>
  <Application>Microsoft Macintosh PowerPoint</Application>
  <PresentationFormat>ワイド画面</PresentationFormat>
  <Paragraphs>17</Paragraphs>
  <Slides>15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42</cp:revision>
  <dcterms:created xsi:type="dcterms:W3CDTF">2024-12-21T06:28:55Z</dcterms:created>
  <dcterms:modified xsi:type="dcterms:W3CDTF">2025-04-06T03:09:51Z</dcterms:modified>
</cp:coreProperties>
</file>