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341" r:id="rId3"/>
    <p:sldId id="352" r:id="rId4"/>
    <p:sldId id="344" r:id="rId5"/>
    <p:sldId id="343" r:id="rId6"/>
    <p:sldId id="345" r:id="rId7"/>
    <p:sldId id="351" r:id="rId8"/>
    <p:sldId id="350" r:id="rId9"/>
    <p:sldId id="347" r:id="rId10"/>
    <p:sldId id="346" r:id="rId11"/>
    <p:sldId id="349" r:id="rId12"/>
    <p:sldId id="353" r:id="rId13"/>
    <p:sldId id="348" r:id="rId14"/>
    <p:sldId id="315" r:id="rId15"/>
    <p:sldId id="342" r:id="rId16"/>
    <p:sldId id="354" r:id="rId17"/>
    <p:sldId id="355" r:id="rId18"/>
    <p:sldId id="357" r:id="rId19"/>
    <p:sldId id="358" r:id="rId20"/>
    <p:sldId id="356" r:id="rId21"/>
    <p:sldId id="360" r:id="rId22"/>
    <p:sldId id="359" r:id="rId2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85"/>
    <p:restoredTop sz="91348"/>
  </p:normalViewPr>
  <p:slideViewPr>
    <p:cSldViewPr snapToGrid="0">
      <p:cViewPr varScale="1">
        <p:scale>
          <a:sx n="45" d="100"/>
          <a:sy n="45" d="100"/>
        </p:scale>
        <p:origin x="1672" y="1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D457C-E177-506A-F34F-9C57B413F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26CDA7F-2EAF-7A7D-4498-907DC4D5A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EBCB4C-76F7-41EC-2028-38D82E010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C8E6DE-4B2B-13DE-98F1-B473D4353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65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数列「等差数列の一般項」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9957674-E4E9-4B02-E4C4-21F6B0273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784971"/>
            <a:ext cx="10465166" cy="10967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4BC0969-BE17-1576-199D-44A66B456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52" y="4135562"/>
            <a:ext cx="5191951" cy="7546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4B58E76-1A65-47E2-0FFE-34DD0C47B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452" y="5127028"/>
            <a:ext cx="5735295" cy="76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940BF-93C2-2321-FD78-E829B92A5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36A9C2-2727-2784-09F5-B65F8488B208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B7A9D0-93F1-AFF1-4F06-E09BD32122D7}"/>
              </a:ext>
            </a:extLst>
          </p:cNvPr>
          <p:cNvSpPr txBox="1"/>
          <p:nvPr/>
        </p:nvSpPr>
        <p:spPr>
          <a:xfrm>
            <a:off x="2527776" y="2825141"/>
            <a:ext cx="7328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等差数列の一般項を求める。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E693A5B-86E6-F246-8A8C-3367A5B3CB02}"/>
              </a:ext>
            </a:extLst>
          </p:cNvPr>
          <p:cNvSpPr txBox="1"/>
          <p:nvPr/>
        </p:nvSpPr>
        <p:spPr>
          <a:xfrm>
            <a:off x="3039385" y="4032859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ja-JP" altLang="en-US" sz="3600"/>
              <a:t>初項と公差できまる。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87511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17BFB76-0E12-6EEA-AD46-2081A18D1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37969"/>
            <a:ext cx="7772400" cy="6808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1625207-E56A-3395-6DAD-3EEE0B070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123" y="1696230"/>
            <a:ext cx="7772400" cy="1821936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CE058F8-BA5C-C5DA-208F-2A0683FAA92C}"/>
              </a:ext>
            </a:extLst>
          </p:cNvPr>
          <p:cNvSpPr/>
          <p:nvPr/>
        </p:nvSpPr>
        <p:spPr>
          <a:xfrm>
            <a:off x="2558005" y="2303360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5AAB973-D90A-9412-2C54-E50B09C23DB0}"/>
              </a:ext>
            </a:extLst>
          </p:cNvPr>
          <p:cNvSpPr/>
          <p:nvPr/>
        </p:nvSpPr>
        <p:spPr>
          <a:xfrm>
            <a:off x="4375230" y="2349659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11F83FC-2DB3-BB52-8304-72E984EBC140}"/>
              </a:ext>
            </a:extLst>
          </p:cNvPr>
          <p:cNvSpPr/>
          <p:nvPr/>
        </p:nvSpPr>
        <p:spPr>
          <a:xfrm>
            <a:off x="6261904" y="2280211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89CE79B-86C6-4A2D-728F-034602C388E6}"/>
              </a:ext>
            </a:extLst>
          </p:cNvPr>
          <p:cNvSpPr/>
          <p:nvPr/>
        </p:nvSpPr>
        <p:spPr>
          <a:xfrm>
            <a:off x="8137003" y="2257061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634B6D3-2E95-78AF-7A0D-202ACCD4E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757" y="3695042"/>
            <a:ext cx="9850934" cy="814209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B68547F-8C5F-E22F-CCE8-9B4588E0EAF4}"/>
              </a:ext>
            </a:extLst>
          </p:cNvPr>
          <p:cNvSpPr/>
          <p:nvPr/>
        </p:nvSpPr>
        <p:spPr>
          <a:xfrm>
            <a:off x="8461094" y="3695042"/>
            <a:ext cx="2338086" cy="814209"/>
          </a:xfrm>
          <a:prstGeom prst="rect">
            <a:avLst/>
          </a:prstGeom>
          <a:solidFill>
            <a:srgbClr val="E672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59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CDFA886-C064-2E48-8832-235FC306F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92" y="907238"/>
            <a:ext cx="11757815" cy="504352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0DD68B6-1ADA-979E-2C0E-D950B889117D}"/>
              </a:ext>
            </a:extLst>
          </p:cNvPr>
          <p:cNvSpPr/>
          <p:nvPr/>
        </p:nvSpPr>
        <p:spPr>
          <a:xfrm>
            <a:off x="1568655" y="2513223"/>
            <a:ext cx="9284224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67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4AB45D0-9342-131B-C23F-BE9B03B8B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90" y="960728"/>
            <a:ext cx="11173620" cy="28730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8438626-1010-6F4F-23F1-5856B1D60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062" y="4807691"/>
            <a:ext cx="6094751" cy="93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8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DB401FA-5F18-A003-5228-5B31E04AB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21" y="1283575"/>
            <a:ext cx="11312195" cy="48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8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AA04C3-0D4F-79DD-2A18-ECD53ECC8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02" y="668979"/>
            <a:ext cx="11312195" cy="48923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B5AE841-5B8A-3F4A-88F0-24884FE0B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767" y="2773180"/>
            <a:ext cx="671015" cy="5738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F1770E0-2522-9F75-A48A-6B934D816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174" y="2773180"/>
            <a:ext cx="412382" cy="5289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3621E37-A08E-6361-7CF8-1F4835F13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6698" y="4737876"/>
            <a:ext cx="307715" cy="53150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594F90-44B0-A974-19BB-E309D50FF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174" y="4705162"/>
            <a:ext cx="782606" cy="48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7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D02AA4-E6B1-1454-0C99-C1CD106B7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90" y="330074"/>
            <a:ext cx="11387774" cy="13937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4AE6DD6-7EB6-E958-AE8A-7C24DF1FC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2577288"/>
            <a:ext cx="8417523" cy="184480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2814DB2-E1D2-ABE3-15F4-B52D5A2296D8}"/>
              </a:ext>
            </a:extLst>
          </p:cNvPr>
          <p:cNvSpPr/>
          <p:nvPr/>
        </p:nvSpPr>
        <p:spPr>
          <a:xfrm>
            <a:off x="2587986" y="3380374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017BF6-3122-66E6-EC8B-5B88AA1D721A}"/>
              </a:ext>
            </a:extLst>
          </p:cNvPr>
          <p:cNvSpPr/>
          <p:nvPr/>
        </p:nvSpPr>
        <p:spPr>
          <a:xfrm>
            <a:off x="3965184" y="2526955"/>
            <a:ext cx="694860" cy="72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A84D1E9-EEAC-277F-B003-97ADC53A24B9}"/>
              </a:ext>
            </a:extLst>
          </p:cNvPr>
          <p:cNvSpPr/>
          <p:nvPr/>
        </p:nvSpPr>
        <p:spPr>
          <a:xfrm>
            <a:off x="4506727" y="3331609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8C2B8D2-2179-9895-AE6C-A6B39DCD5E27}"/>
              </a:ext>
            </a:extLst>
          </p:cNvPr>
          <p:cNvSpPr/>
          <p:nvPr/>
        </p:nvSpPr>
        <p:spPr>
          <a:xfrm>
            <a:off x="6093788" y="2556935"/>
            <a:ext cx="694860" cy="72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441919E-D54F-967E-3578-1843D6407B9B}"/>
              </a:ext>
            </a:extLst>
          </p:cNvPr>
          <p:cNvSpPr/>
          <p:nvPr/>
        </p:nvSpPr>
        <p:spPr>
          <a:xfrm>
            <a:off x="6470439" y="3331608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72C1540-4B30-D6CD-3A50-92408A94CC72}"/>
              </a:ext>
            </a:extLst>
          </p:cNvPr>
          <p:cNvSpPr/>
          <p:nvPr/>
        </p:nvSpPr>
        <p:spPr>
          <a:xfrm>
            <a:off x="7847637" y="2601906"/>
            <a:ext cx="694860" cy="72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CD59201-46A1-A332-D3A9-577660C610CB}"/>
              </a:ext>
            </a:extLst>
          </p:cNvPr>
          <p:cNvSpPr/>
          <p:nvPr/>
        </p:nvSpPr>
        <p:spPr>
          <a:xfrm>
            <a:off x="8329219" y="3331609"/>
            <a:ext cx="1724628" cy="1041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26E674E-0AEF-CF51-E3EF-4C8287275350}"/>
              </a:ext>
            </a:extLst>
          </p:cNvPr>
          <p:cNvSpPr/>
          <p:nvPr/>
        </p:nvSpPr>
        <p:spPr>
          <a:xfrm>
            <a:off x="9736397" y="2631886"/>
            <a:ext cx="694860" cy="725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84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EDDEFEC-536D-3708-2ADC-5C7C846CF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40" y="1351608"/>
            <a:ext cx="11251367" cy="84992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B6C64F6-5F25-94C8-5828-5B815E356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443" y="2618328"/>
            <a:ext cx="4488658" cy="6101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5FEA340-0AA1-D636-8BBC-910F00309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443" y="3996128"/>
            <a:ext cx="4731062" cy="66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25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15BD0D0-5A46-C260-DFB4-EEB18CD44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16" y="347267"/>
            <a:ext cx="11251367" cy="84992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882244E-3B33-B5AA-5F6D-566F9BE7B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819" y="1613987"/>
            <a:ext cx="4488658" cy="6101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BAE561-2B21-F461-FA61-1F415B4D8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819" y="3969733"/>
            <a:ext cx="4731062" cy="6603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AEAF24-4333-AE28-6B28-B2CB0A880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446" y="2547134"/>
            <a:ext cx="5914869" cy="7912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04DBCAE-6BC8-7F39-33EB-0D1AFBBF12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9446" y="4997398"/>
            <a:ext cx="5914869" cy="63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EAA683-CBDD-AFBD-B6D9-A3794C8CB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395" y="86287"/>
            <a:ext cx="6919210" cy="160798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50CE1C9-511C-0F51-B55B-A72346430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890" y="3730394"/>
            <a:ext cx="4876800" cy="787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E07990E-CAC7-2FBC-8256-DFC281A83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870" y="4678495"/>
            <a:ext cx="4876800" cy="787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14A9594-E2E9-20F6-CE14-A75CBD4AF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4890" y="2782293"/>
            <a:ext cx="4876800" cy="787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633152A-7EE9-A6E0-9B48-8DD047A875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9900" y="1834192"/>
            <a:ext cx="4876800" cy="787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71B1A81-171D-713B-90C7-75867CEC04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1590" y="2777670"/>
            <a:ext cx="4876800" cy="787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965E510-B233-F6FF-8EEF-3493533DD5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1590" y="3747308"/>
            <a:ext cx="4876800" cy="787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B226624-A6FA-8A07-7072-3517A2AAE8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6540" y="4678495"/>
            <a:ext cx="4876800" cy="787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CDB2308-401F-3D96-7340-BF0E0E361D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1590" y="1808032"/>
            <a:ext cx="4876800" cy="7874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E97C00E-F2A3-3F24-2BF8-9CF6C633E3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58503" y="5733023"/>
            <a:ext cx="71247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A43025C-91BF-1084-6712-443C5B296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13" y="175907"/>
            <a:ext cx="11146436" cy="313928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36F2152-7932-B2FB-D1D2-5DFB841EC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834" y="3542813"/>
            <a:ext cx="9782331" cy="263849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D910A19-C406-9F95-4425-14CEE50135D7}"/>
              </a:ext>
            </a:extLst>
          </p:cNvPr>
          <p:cNvSpPr/>
          <p:nvPr/>
        </p:nvSpPr>
        <p:spPr>
          <a:xfrm>
            <a:off x="3037691" y="4144873"/>
            <a:ext cx="1724628" cy="636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218E412-4518-CCCA-0E05-39F306BE4AF0}"/>
              </a:ext>
            </a:extLst>
          </p:cNvPr>
          <p:cNvSpPr/>
          <p:nvPr/>
        </p:nvSpPr>
        <p:spPr>
          <a:xfrm>
            <a:off x="5361166" y="4204833"/>
            <a:ext cx="1724628" cy="636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6F04F3F-A0F7-C420-6EC5-186EB2AC0A73}"/>
              </a:ext>
            </a:extLst>
          </p:cNvPr>
          <p:cNvSpPr/>
          <p:nvPr/>
        </p:nvSpPr>
        <p:spPr>
          <a:xfrm>
            <a:off x="7789572" y="4234813"/>
            <a:ext cx="3033326" cy="636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748380-73B0-E9CE-1CAA-B043CA8F8897}"/>
              </a:ext>
            </a:extLst>
          </p:cNvPr>
          <p:cNvSpPr/>
          <p:nvPr/>
        </p:nvSpPr>
        <p:spPr>
          <a:xfrm>
            <a:off x="1088970" y="4159863"/>
            <a:ext cx="1054623" cy="636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58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844B68C-1DF8-6056-C379-18336FC27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8" y="1479002"/>
            <a:ext cx="11496665" cy="9793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F2E360F-15E1-50F8-8CDA-06406C5EF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400" y="2710826"/>
            <a:ext cx="4775200" cy="596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33EBEBD-EAED-49AC-3B5B-CE43072D1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3351" y="3651459"/>
            <a:ext cx="4775200" cy="596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27C3B40-DF0B-8BF5-E719-56F39AE7A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7529" y="4599586"/>
            <a:ext cx="47752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7BFD64-7A12-54F5-CF6C-DDC681FB4E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880" y="441974"/>
            <a:ext cx="5103437" cy="90219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96CA2D3-A045-34FC-FD2E-9094B86AB8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7768" y="618840"/>
            <a:ext cx="4445000" cy="609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DE1A19A-03D5-BE24-3920-750A858151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351" y="5481639"/>
            <a:ext cx="52832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4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E568504-50B9-E05D-104C-151DA0E4B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83412"/>
            <a:ext cx="9406648" cy="214558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721F76D-43C9-962D-F269-144982396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851" y="3841555"/>
            <a:ext cx="5030167" cy="71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1DB1A8E-0E52-0B48-72B8-10D3E5550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478" y="219110"/>
            <a:ext cx="9406648" cy="21455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3CD6196-4603-83D3-EC0A-A00E0DC1C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2785256"/>
            <a:ext cx="5448300" cy="2336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6259BCB-5F86-295F-A346-A9326724B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850" y="5542614"/>
            <a:ext cx="51943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47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6DED1D-774D-5AAA-2DA2-01F837FA3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554" y="496758"/>
            <a:ext cx="6451600" cy="3556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2B18097-BFFE-A4CE-5463-36A0BADF1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392" y="4970072"/>
            <a:ext cx="59690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38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0B75ACD-1014-006F-9B50-5C43C0DCF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88657"/>
            <a:ext cx="10802090" cy="89556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2B7B2A5-9AAB-919B-60C6-CB43854FC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93" y="1399811"/>
            <a:ext cx="5092700" cy="2349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133E9FD-6E4F-CFE3-333B-9EA4514B7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745" y="4326223"/>
            <a:ext cx="5562600" cy="723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1D36187-3AA5-6724-0F50-165CF2E63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1679" y="5454441"/>
            <a:ext cx="4064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1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242C0-80C1-57E1-5D74-C234F2366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6650C7D-782F-4C87-56F4-8815F2C17040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F6DD26-7F5A-0F57-9E58-0442BB5895C8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AA3E337-9DEA-09E1-E53F-58E3B6A25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948" y="1596483"/>
            <a:ext cx="7772400" cy="18325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F4BD460-4E46-70E1-09F5-4007402C0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618" y="4217144"/>
            <a:ext cx="4503920" cy="58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09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14A5C87-D865-9D7D-4231-62E8C18B7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449" y="202397"/>
            <a:ext cx="7772400" cy="183251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FEF6CA3-40BC-52AB-AEB0-3E9E6F407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691" y="2254250"/>
            <a:ext cx="5473700" cy="2349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1AF3D22-591E-CD15-FCF9-1B2B14974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691" y="4823086"/>
            <a:ext cx="6184900" cy="711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8798661-D0F0-05A8-6ABF-C2F7D3179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449" y="5665003"/>
            <a:ext cx="44704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6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A6861DD-46F5-F8E6-AF0D-68DC00751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495" y="493947"/>
            <a:ext cx="6705600" cy="3441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07C5EF9-2300-AB2B-4368-14C742808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22" y="380650"/>
            <a:ext cx="1335417" cy="87531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10B70F6-E904-7F36-9C61-F8A1EA241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303" y="4401174"/>
            <a:ext cx="7327900" cy="723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B8223B-ADCF-A653-6E8A-A580651E0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800" y="5590601"/>
            <a:ext cx="49784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4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B11AB-76CD-74BA-9B25-F6D18A12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C6C444-A032-2E10-575D-20A405F572B8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5F0846-931C-E766-5B72-C036BA5F32CE}"/>
              </a:ext>
            </a:extLst>
          </p:cNvPr>
          <p:cNvSpPr txBox="1"/>
          <p:nvPr/>
        </p:nvSpPr>
        <p:spPr>
          <a:xfrm>
            <a:off x="2527776" y="2825141"/>
            <a:ext cx="7328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等差数列の一般項を求める。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7E6735F-D2DB-DE6B-B130-FF28BC21FC0D}"/>
              </a:ext>
            </a:extLst>
          </p:cNvPr>
          <p:cNvSpPr txBox="1"/>
          <p:nvPr/>
        </p:nvSpPr>
        <p:spPr>
          <a:xfrm>
            <a:off x="3039385" y="4032859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lang="ja-JP" altLang="en-US" sz="3600"/>
              <a:t>初項と公差できまる。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3667504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3A7B4-D843-817A-5126-BB84356BA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5111490-C3C4-623F-20BF-3F9F08490E35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B613D8-7DE2-92D1-041A-2CA36789ACA1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C5DB964-605E-F905-0A39-7D17501BF733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数列「等差数列の一般項」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8102357-CC0A-BC3A-3A24-73E49903D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784971"/>
            <a:ext cx="10465166" cy="10967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D7EE5E2-84C4-6F24-5639-D0542684C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52" y="4135562"/>
            <a:ext cx="5191951" cy="7546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12CC07-9742-1911-CC6A-87B001073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452" y="5127028"/>
            <a:ext cx="5735295" cy="76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10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2871</TotalTime>
  <Words>82</Words>
  <Application>Microsoft Macintosh PowerPoint</Application>
  <PresentationFormat>ワイド画面</PresentationFormat>
  <Paragraphs>16</Paragraphs>
  <Slides>22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45</cp:revision>
  <dcterms:created xsi:type="dcterms:W3CDTF">2024-12-21T06:28:55Z</dcterms:created>
  <dcterms:modified xsi:type="dcterms:W3CDTF">2025-04-05T11:13:05Z</dcterms:modified>
</cp:coreProperties>
</file>