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8" r:id="rId2"/>
    <p:sldId id="341" r:id="rId3"/>
    <p:sldId id="313" r:id="rId4"/>
    <p:sldId id="312" r:id="rId5"/>
    <p:sldId id="342" r:id="rId6"/>
    <p:sldId id="324" r:id="rId7"/>
    <p:sldId id="311" r:id="rId8"/>
    <p:sldId id="315" r:id="rId9"/>
    <p:sldId id="326" r:id="rId10"/>
    <p:sldId id="325" r:id="rId11"/>
    <p:sldId id="310" r:id="rId12"/>
    <p:sldId id="314" r:id="rId13"/>
    <p:sldId id="323" r:id="rId14"/>
    <p:sldId id="316" r:id="rId15"/>
    <p:sldId id="327" r:id="rId16"/>
    <p:sldId id="331" r:id="rId17"/>
    <p:sldId id="333" r:id="rId18"/>
    <p:sldId id="332" r:id="rId19"/>
    <p:sldId id="334" r:id="rId20"/>
    <p:sldId id="330" r:id="rId21"/>
    <p:sldId id="309" r:id="rId22"/>
    <p:sldId id="336" r:id="rId23"/>
    <p:sldId id="337" r:id="rId24"/>
    <p:sldId id="335" r:id="rId25"/>
    <p:sldId id="318" r:id="rId26"/>
    <p:sldId id="338" r:id="rId27"/>
    <p:sldId id="322" r:id="rId28"/>
    <p:sldId id="340" r:id="rId29"/>
    <p:sldId id="339" r:id="rId3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277"/>
  </p:normalViewPr>
  <p:slideViewPr>
    <p:cSldViewPr snapToGrid="0">
      <p:cViewPr>
        <p:scale>
          <a:sx n="101" d="100"/>
          <a:sy n="101" d="100"/>
        </p:scale>
        <p:origin x="-3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64592-C1EF-EDDC-EAAE-453BC1A30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F776D3-5DA9-417A-5B09-CAD10B266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A62F9C0-46CE-703D-F18E-B1FD340BD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43786F-56E9-7763-12C2-8864375AF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18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9.png"/><Relationship Id="rId7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数列「数列とは何か」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D4EEF9F-0ED6-89BB-5EAA-AB3A41818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678549"/>
            <a:ext cx="10801864" cy="133443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DD5D162-890F-4379-51AA-40C9A9131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454" y="4160363"/>
            <a:ext cx="4257636" cy="7067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3DEEE89-2898-1C22-B709-9C2702C2F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694" y="5060119"/>
            <a:ext cx="8342839" cy="162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940BF-93C2-2321-FD78-E829B92A5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36A9C2-2727-2784-09F5-B65F8488B208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B7A9D0-93F1-AFF1-4F06-E09BD32122D7}"/>
              </a:ext>
            </a:extLst>
          </p:cNvPr>
          <p:cNvSpPr txBox="1"/>
          <p:nvPr/>
        </p:nvSpPr>
        <p:spPr>
          <a:xfrm>
            <a:off x="2272282" y="282809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数列の学習で使う用語を学ぶ</a:t>
            </a:r>
            <a:r>
              <a:rPr kumimoji="1" lang="ja-JP" altLang="en-US" sz="4400"/>
              <a:t>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693A5B-86E6-F246-8A8C-3367A5B3CB02}"/>
              </a:ext>
            </a:extLst>
          </p:cNvPr>
          <p:cNvSpPr txBox="1"/>
          <p:nvPr/>
        </p:nvSpPr>
        <p:spPr>
          <a:xfrm>
            <a:off x="30393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数列を決めるのは一般項</a:t>
            </a:r>
          </a:p>
        </p:txBody>
      </p:sp>
    </p:spTree>
    <p:extLst>
      <p:ext uri="{BB962C8B-B14F-4D97-AF65-F5344CB8AC3E}">
        <p14:creationId xmlns:p14="http://schemas.microsoft.com/office/powerpoint/2010/main" val="87511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3F6E74-CBB3-341A-1966-1B2D7666D52A}"/>
              </a:ext>
            </a:extLst>
          </p:cNvPr>
          <p:cNvSpPr txBox="1"/>
          <p:nvPr/>
        </p:nvSpPr>
        <p:spPr>
          <a:xfrm>
            <a:off x="6688533" y="279031"/>
            <a:ext cx="5013696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おこずかいを、</a:t>
            </a:r>
          </a:p>
          <a:p>
            <a:r>
              <a:rPr lang="ja-JP" altLang="en-US" sz="4000"/>
              <a:t>1日目は1円、</a:t>
            </a:r>
          </a:p>
          <a:p>
            <a:r>
              <a:rPr lang="ja-JP" altLang="en-US" sz="4000"/>
              <a:t>2日目は2円、</a:t>
            </a:r>
          </a:p>
          <a:p>
            <a:r>
              <a:rPr lang="ja-JP" altLang="en-US" sz="4000"/>
              <a:t>3日目は4円、</a:t>
            </a:r>
            <a:endParaRPr lang="en-US" altLang="ja-JP" sz="4000" dirty="0"/>
          </a:p>
          <a:p>
            <a:r>
              <a:rPr lang="ja-JP" altLang="en-US" sz="4000"/>
              <a:t>　　　：</a:t>
            </a:r>
            <a:endParaRPr lang="en-US" altLang="ja-JP" sz="4000" dirty="0"/>
          </a:p>
          <a:p>
            <a:endParaRPr lang="ja-JP" altLang="en-US" sz="4000"/>
          </a:p>
          <a:p>
            <a:r>
              <a:rPr lang="ja-JP" altLang="en-US" sz="4000"/>
              <a:t>と、前日の2倍</a:t>
            </a:r>
            <a:endParaRPr lang="en-US" altLang="ja-JP" sz="4000" dirty="0"/>
          </a:p>
          <a:p>
            <a:r>
              <a:rPr lang="ja-JP" altLang="en-US" sz="4000"/>
              <a:t>もらえるとしたら、</a:t>
            </a:r>
            <a:endParaRPr lang="en-US" altLang="ja-JP" sz="4000" dirty="0"/>
          </a:p>
          <a:p>
            <a:r>
              <a:rPr lang="ja-JP" altLang="en-US" sz="4000"/>
              <a:t>20日目には</a:t>
            </a:r>
            <a:endParaRPr lang="en-US" altLang="ja-JP" sz="4000" dirty="0"/>
          </a:p>
          <a:p>
            <a:r>
              <a:rPr lang="ja-JP" altLang="en-US" sz="4000"/>
              <a:t>何円もらえるか？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EC5CC66-0064-E7AF-7212-6CAA39D1C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81" y="411794"/>
            <a:ext cx="4805558" cy="4032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53CF80-8DA6-9AB2-FDF0-B5A5A3FF5F57}"/>
                  </a:ext>
                </a:extLst>
              </p:cNvPr>
              <p:cNvSpPr txBox="1"/>
              <p:nvPr/>
            </p:nvSpPr>
            <p:spPr>
              <a:xfrm>
                <a:off x="757005" y="4823750"/>
                <a:ext cx="291425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1, 2, 4, 8, 16, 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53CF80-8DA6-9AB2-FDF0-B5A5A3FF5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05" y="4823750"/>
                <a:ext cx="2914259" cy="553998"/>
              </a:xfrm>
              <a:prstGeom prst="rect">
                <a:avLst/>
              </a:prstGeom>
              <a:blipFill>
                <a:blip r:embed="rId3"/>
                <a:stretch>
                  <a:fillRect l="-2609" r="-435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左矢印吹き出し 5">
            <a:extLst>
              <a:ext uri="{FF2B5EF4-FFF2-40B4-BE49-F238E27FC236}">
                <a16:creationId xmlns:a16="http://schemas.microsoft.com/office/drawing/2014/main" id="{33E50DD5-72FE-B89B-4C5F-6C322A8182F4}"/>
              </a:ext>
            </a:extLst>
          </p:cNvPr>
          <p:cNvSpPr/>
          <p:nvPr/>
        </p:nvSpPr>
        <p:spPr>
          <a:xfrm>
            <a:off x="4041654" y="4823750"/>
            <a:ext cx="1504709" cy="5539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7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/>
              <a:t>数列</a:t>
            </a:r>
            <a:endParaRPr kumimoji="1" lang="ja-JP" altLang="en-US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E6BA252-6CAE-9B7D-0F7C-12CC9DB3BF82}"/>
                  </a:ext>
                </a:extLst>
              </p:cNvPr>
              <p:cNvSpPr txBox="1"/>
              <p:nvPr/>
            </p:nvSpPr>
            <p:spPr>
              <a:xfrm>
                <a:off x="757005" y="5757454"/>
                <a:ext cx="556113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600" dirty="0"/>
                  <a:t>20</a:t>
                </a:r>
                <a:r>
                  <a:rPr kumimoji="1" lang="ja-JP" altLang="en-US" sz="3600"/>
                  <a:t>日目には、</a:t>
                </a:r>
                <a14:m>
                  <m:oMath xmlns:m="http://schemas.openxmlformats.org/officeDocument/2006/math">
                    <m:r>
                      <a:rPr kumimoji="1" lang="en-US" altLang="ja-JP" sz="4400" i="1" dirty="0" smtClean="0">
                        <a:latin typeface="Cambria Math" panose="02040503050406030204" pitchFamily="18" charset="0"/>
                      </a:rPr>
                      <m:t>524,288</m:t>
                    </m:r>
                    <m:r>
                      <a:rPr lang="ja-JP" altLang="en-US" sz="4400" i="1" dirty="0">
                        <a:latin typeface="Cambria Math" panose="02040503050406030204" pitchFamily="18" charset="0"/>
                      </a:rPr>
                      <m:t>円</m:t>
                    </m:r>
                  </m:oMath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E6BA252-6CAE-9B7D-0F7C-12CC9DB3B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05" y="5757454"/>
                <a:ext cx="5561138" cy="769441"/>
              </a:xfrm>
              <a:prstGeom prst="rect">
                <a:avLst/>
              </a:prstGeom>
              <a:blipFill>
                <a:blip r:embed="rId4"/>
                <a:stretch>
                  <a:fillRect l="-3189" r="-1595" b="-241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968ECDE-F1E7-AD20-05CB-283B7AA54E57}"/>
              </a:ext>
            </a:extLst>
          </p:cNvPr>
          <p:cNvSpPr/>
          <p:nvPr/>
        </p:nvSpPr>
        <p:spPr>
          <a:xfrm>
            <a:off x="2071868" y="4892404"/>
            <a:ext cx="405114" cy="485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3F27157-CCAA-D4A4-E35E-59431C64C271}"/>
              </a:ext>
            </a:extLst>
          </p:cNvPr>
          <p:cNvSpPr/>
          <p:nvPr/>
        </p:nvSpPr>
        <p:spPr>
          <a:xfrm>
            <a:off x="2546430" y="4869254"/>
            <a:ext cx="1072722" cy="485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88C71C-AA83-A5D0-9A89-A167A5ADAEF6}"/>
              </a:ext>
            </a:extLst>
          </p:cNvPr>
          <p:cNvSpPr txBox="1"/>
          <p:nvPr/>
        </p:nvSpPr>
        <p:spPr>
          <a:xfrm>
            <a:off x="2523282" y="3044279"/>
            <a:ext cx="748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数列：</a:t>
            </a:r>
            <a:r>
              <a:rPr kumimoji="1" lang="ja-JP" altLang="en-US" sz="4400"/>
              <a:t>数を一列に並べたもの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676682C-981C-1681-95A4-25462B502C71}"/>
              </a:ext>
            </a:extLst>
          </p:cNvPr>
          <p:cNvSpPr txBox="1"/>
          <p:nvPr/>
        </p:nvSpPr>
        <p:spPr>
          <a:xfrm>
            <a:off x="3044142" y="4060238"/>
            <a:ext cx="7164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 b="1"/>
              <a:t>項：</a:t>
            </a:r>
            <a:r>
              <a:rPr lang="ja-JP" altLang="en-US" sz="4400"/>
              <a:t>数列の１つひとつの数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C78CB5-644E-5060-8EAE-60103A6A4E92}"/>
                  </a:ext>
                </a:extLst>
              </p:cNvPr>
              <p:cNvSpPr txBox="1"/>
              <p:nvPr/>
            </p:nvSpPr>
            <p:spPr>
              <a:xfrm>
                <a:off x="1811974" y="1305046"/>
                <a:ext cx="856805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7200" b="0" i="1" smtClean="0">
                          <a:latin typeface="Cambria Math" panose="02040503050406030204" pitchFamily="18" charset="0"/>
                        </a:rPr>
                        <m:t>1, 2, 4, 8, 16, 32, 64, </m:t>
                      </m:r>
                      <m:r>
                        <a:rPr kumimoji="1"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72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C78CB5-644E-5060-8EAE-60103A6A4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974" y="1305046"/>
                <a:ext cx="8568051" cy="1107996"/>
              </a:xfrm>
              <a:prstGeom prst="rect">
                <a:avLst/>
              </a:prstGeom>
              <a:blipFill>
                <a:blip r:embed="rId2"/>
                <a:stretch>
                  <a:fillRect l="-1627" b="-56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133E0A4-815E-6BB7-DFBD-C65E930D4E08}"/>
              </a:ext>
            </a:extLst>
          </p:cNvPr>
          <p:cNvGrpSpPr/>
          <p:nvPr/>
        </p:nvGrpSpPr>
        <p:grpSpPr>
          <a:xfrm>
            <a:off x="1211283" y="829733"/>
            <a:ext cx="4061361" cy="3694766"/>
            <a:chOff x="1211283" y="829733"/>
            <a:chExt cx="4061361" cy="3694766"/>
          </a:xfrm>
        </p:grpSpPr>
        <p:cxnSp>
          <p:nvCxnSpPr>
            <p:cNvPr id="3" name="直線矢印コネクタ 2">
              <a:extLst>
                <a:ext uri="{FF2B5EF4-FFF2-40B4-BE49-F238E27FC236}">
                  <a16:creationId xmlns:a16="http://schemas.microsoft.com/office/drawing/2014/main" id="{A0CBECE4-DDC9-ADE4-2A8E-5DE6DA42707B}"/>
                </a:ext>
              </a:extLst>
            </p:cNvPr>
            <p:cNvCxnSpPr/>
            <p:nvPr/>
          </p:nvCxnSpPr>
          <p:spPr>
            <a:xfrm>
              <a:off x="1211283" y="4524499"/>
              <a:ext cx="406136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線矢印コネクタ 3">
              <a:extLst>
                <a:ext uri="{FF2B5EF4-FFF2-40B4-BE49-F238E27FC236}">
                  <a16:creationId xmlns:a16="http://schemas.microsoft.com/office/drawing/2014/main" id="{88BE2FA5-1887-EDCF-07DF-520FC95EDC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1283" y="829733"/>
              <a:ext cx="0" cy="36947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フリーフォーム 7">
            <a:extLst>
              <a:ext uri="{FF2B5EF4-FFF2-40B4-BE49-F238E27FC236}">
                <a16:creationId xmlns:a16="http://schemas.microsoft.com/office/drawing/2014/main" id="{4D98031C-F911-60BB-0A4D-588DD62ADD89}"/>
              </a:ext>
            </a:extLst>
          </p:cNvPr>
          <p:cNvSpPr/>
          <p:nvPr/>
        </p:nvSpPr>
        <p:spPr>
          <a:xfrm>
            <a:off x="1604205" y="982132"/>
            <a:ext cx="3285066" cy="2861733"/>
          </a:xfrm>
          <a:custGeom>
            <a:avLst/>
            <a:gdLst>
              <a:gd name="connsiteX0" fmla="*/ 0 w 3285066"/>
              <a:gd name="connsiteY0" fmla="*/ 2861733 h 2861733"/>
              <a:gd name="connsiteX1" fmla="*/ 2032000 w 3285066"/>
              <a:gd name="connsiteY1" fmla="*/ 2015066 h 2861733"/>
              <a:gd name="connsiteX2" fmla="*/ 3285066 w 3285066"/>
              <a:gd name="connsiteY2" fmla="*/ 0 h 286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85066" h="2861733">
                <a:moveTo>
                  <a:pt x="0" y="2861733"/>
                </a:moveTo>
                <a:cubicBezTo>
                  <a:pt x="742244" y="2676877"/>
                  <a:pt x="1484489" y="2492021"/>
                  <a:pt x="2032000" y="2015066"/>
                </a:cubicBezTo>
                <a:cubicBezTo>
                  <a:pt x="2579511" y="1538110"/>
                  <a:pt x="2932288" y="769055"/>
                  <a:pt x="3285066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ECA0E38-84BD-9CCB-EEE7-4F49F727A5F4}"/>
              </a:ext>
            </a:extLst>
          </p:cNvPr>
          <p:cNvGrpSpPr/>
          <p:nvPr/>
        </p:nvGrpSpPr>
        <p:grpSpPr>
          <a:xfrm>
            <a:off x="6714616" y="812800"/>
            <a:ext cx="4061361" cy="3694766"/>
            <a:chOff x="1211283" y="829733"/>
            <a:chExt cx="4061361" cy="3694766"/>
          </a:xfrm>
        </p:grpSpPr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04B0386A-8B27-097F-30F5-56A6D53D0198}"/>
                </a:ext>
              </a:extLst>
            </p:cNvPr>
            <p:cNvCxnSpPr/>
            <p:nvPr/>
          </p:nvCxnSpPr>
          <p:spPr>
            <a:xfrm>
              <a:off x="1211283" y="4524499"/>
              <a:ext cx="406136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8C096495-4A86-DA9D-CBAB-54D957463D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1283" y="829733"/>
              <a:ext cx="0" cy="36947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円/楕円 12">
            <a:extLst>
              <a:ext uri="{FF2B5EF4-FFF2-40B4-BE49-F238E27FC236}">
                <a16:creationId xmlns:a16="http://schemas.microsoft.com/office/drawing/2014/main" id="{C4553AE1-3A0C-D470-954D-ADE5508AB55B}"/>
              </a:ext>
            </a:extLst>
          </p:cNvPr>
          <p:cNvSpPr/>
          <p:nvPr/>
        </p:nvSpPr>
        <p:spPr>
          <a:xfrm>
            <a:off x="7247467" y="3623733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04369949-3BA1-6C01-A01D-6E15CD5B3F2B}"/>
              </a:ext>
            </a:extLst>
          </p:cNvPr>
          <p:cNvSpPr/>
          <p:nvPr/>
        </p:nvSpPr>
        <p:spPr>
          <a:xfrm>
            <a:off x="7961058" y="3429000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5F050514-0F35-6E3F-B7A5-632117073226}"/>
              </a:ext>
            </a:extLst>
          </p:cNvPr>
          <p:cNvSpPr/>
          <p:nvPr/>
        </p:nvSpPr>
        <p:spPr>
          <a:xfrm>
            <a:off x="8652163" y="3064934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7435B2EA-5120-5B97-C615-753C60D58241}"/>
              </a:ext>
            </a:extLst>
          </p:cNvPr>
          <p:cNvSpPr/>
          <p:nvPr/>
        </p:nvSpPr>
        <p:spPr>
          <a:xfrm>
            <a:off x="9410699" y="2355383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605DB1DB-745C-6EC0-59ED-73AC3E22FA73}"/>
              </a:ext>
            </a:extLst>
          </p:cNvPr>
          <p:cNvSpPr/>
          <p:nvPr/>
        </p:nvSpPr>
        <p:spPr>
          <a:xfrm>
            <a:off x="10167697" y="1117600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F78F167-A70D-3B1D-2D26-0038BB7440B9}"/>
              </a:ext>
            </a:extLst>
          </p:cNvPr>
          <p:cNvGrpSpPr/>
          <p:nvPr/>
        </p:nvGrpSpPr>
        <p:grpSpPr>
          <a:xfrm>
            <a:off x="7141405" y="4641066"/>
            <a:ext cx="3229492" cy="369332"/>
            <a:chOff x="7192614" y="4775200"/>
            <a:chExt cx="3229492" cy="369332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2D1DCCC-057B-FCA4-4AD4-4A54E1E878F2}"/>
                </a:ext>
              </a:extLst>
            </p:cNvPr>
            <p:cNvSpPr txBox="1"/>
            <p:nvPr/>
          </p:nvSpPr>
          <p:spPr>
            <a:xfrm>
              <a:off x="7192614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1</a:t>
              </a:r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B7918A2-5A6D-975B-048B-32AE27262B06}"/>
                </a:ext>
              </a:extLst>
            </p:cNvPr>
            <p:cNvSpPr txBox="1"/>
            <p:nvPr/>
          </p:nvSpPr>
          <p:spPr>
            <a:xfrm>
              <a:off x="7921760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2</a:t>
              </a:r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D7CEC5A-39F8-5040-3FE7-F6C49FE0A83F}"/>
                </a:ext>
              </a:extLst>
            </p:cNvPr>
            <p:cNvSpPr txBox="1"/>
            <p:nvPr/>
          </p:nvSpPr>
          <p:spPr>
            <a:xfrm>
              <a:off x="8650906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3</a:t>
              </a:r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5B4F369-ED1E-D516-F8EB-5212946EA3C6}"/>
                </a:ext>
              </a:extLst>
            </p:cNvPr>
            <p:cNvSpPr txBox="1"/>
            <p:nvPr/>
          </p:nvSpPr>
          <p:spPr>
            <a:xfrm>
              <a:off x="9380053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4</a:t>
              </a:r>
              <a:endParaRPr kumimoji="1" lang="ja-JP" altLang="en-US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E920022-4533-D926-E0F3-9002B9C742F5}"/>
                </a:ext>
              </a:extLst>
            </p:cNvPr>
            <p:cNvSpPr txBox="1"/>
            <p:nvPr/>
          </p:nvSpPr>
          <p:spPr>
            <a:xfrm>
              <a:off x="10109200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5</a:t>
              </a:r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DE011B69-4194-5D16-465B-E5342AB43352}"/>
              </a:ext>
            </a:extLst>
          </p:cNvPr>
          <p:cNvGrpSpPr/>
          <p:nvPr/>
        </p:nvGrpSpPr>
        <p:grpSpPr>
          <a:xfrm>
            <a:off x="1604205" y="4641066"/>
            <a:ext cx="3229492" cy="369332"/>
            <a:chOff x="7192614" y="4775200"/>
            <a:chExt cx="3229492" cy="369332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C038C74-88A3-9C4F-3DAE-295EF64C4984}"/>
                </a:ext>
              </a:extLst>
            </p:cNvPr>
            <p:cNvSpPr txBox="1"/>
            <p:nvPr/>
          </p:nvSpPr>
          <p:spPr>
            <a:xfrm>
              <a:off x="7192614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1</a:t>
              </a:r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50FA9B7-9DB3-A1C8-9666-E1CFCDFEA413}"/>
                </a:ext>
              </a:extLst>
            </p:cNvPr>
            <p:cNvSpPr txBox="1"/>
            <p:nvPr/>
          </p:nvSpPr>
          <p:spPr>
            <a:xfrm>
              <a:off x="7921760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2</a:t>
              </a:r>
              <a:endParaRPr kumimoji="1" lang="ja-JP" altLang="en-US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9945AF6-8380-C728-F40E-F278C3544C54}"/>
                </a:ext>
              </a:extLst>
            </p:cNvPr>
            <p:cNvSpPr txBox="1"/>
            <p:nvPr/>
          </p:nvSpPr>
          <p:spPr>
            <a:xfrm>
              <a:off x="8650906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3</a:t>
              </a:r>
              <a:endParaRPr kumimoji="1" lang="ja-JP" altLang="en-US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EA73C4F-F5B5-C906-6F2E-518DCBC0AAB8}"/>
                </a:ext>
              </a:extLst>
            </p:cNvPr>
            <p:cNvSpPr txBox="1"/>
            <p:nvPr/>
          </p:nvSpPr>
          <p:spPr>
            <a:xfrm>
              <a:off x="9380053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4</a:t>
              </a:r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9BF65B4-A208-1FCE-0DFF-C8D844128120}"/>
                </a:ext>
              </a:extLst>
            </p:cNvPr>
            <p:cNvSpPr txBox="1"/>
            <p:nvPr/>
          </p:nvSpPr>
          <p:spPr>
            <a:xfrm>
              <a:off x="10109200" y="47752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5</a:t>
              </a:r>
              <a:endParaRPr kumimoji="1" lang="ja-JP" altLang="en-US"/>
            </a:p>
          </p:txBody>
        </p:sp>
      </p:grp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C3065F1B-D31C-899C-AE95-898EA3378399}"/>
              </a:ext>
            </a:extLst>
          </p:cNvPr>
          <p:cNvCxnSpPr/>
          <p:nvPr/>
        </p:nvCxnSpPr>
        <p:spPr>
          <a:xfrm flipV="1">
            <a:off x="7349067" y="3843866"/>
            <a:ext cx="0" cy="68063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33655AA1-41A6-503C-E2C2-77A13347DAB5}"/>
              </a:ext>
            </a:extLst>
          </p:cNvPr>
          <p:cNvCxnSpPr>
            <a:cxnSpLocks/>
            <a:endCxn id="14" idx="4"/>
          </p:cNvCxnSpPr>
          <p:nvPr/>
        </p:nvCxnSpPr>
        <p:spPr>
          <a:xfrm flipV="1">
            <a:off x="8047567" y="3632200"/>
            <a:ext cx="15091" cy="9176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D3018D79-7FDA-EDA1-04F3-05587738BD66}"/>
              </a:ext>
            </a:extLst>
          </p:cNvPr>
          <p:cNvCxnSpPr>
            <a:cxnSpLocks/>
            <a:endCxn id="15" idx="4"/>
          </p:cNvCxnSpPr>
          <p:nvPr/>
        </p:nvCxnSpPr>
        <p:spPr>
          <a:xfrm flipH="1" flipV="1">
            <a:off x="8753763" y="3268134"/>
            <a:ext cx="5004" cy="126906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2D4F750B-0A1B-0FCF-FC1B-6AA58C9280D6}"/>
              </a:ext>
            </a:extLst>
          </p:cNvPr>
          <p:cNvCxnSpPr>
            <a:cxnSpLocks/>
            <a:endCxn id="16" idx="4"/>
          </p:cNvCxnSpPr>
          <p:nvPr/>
        </p:nvCxnSpPr>
        <p:spPr>
          <a:xfrm flipV="1">
            <a:off x="9508067" y="2558583"/>
            <a:ext cx="4232" cy="19278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D9286030-96E8-EACD-98DC-AEE6FFF176EA}"/>
              </a:ext>
            </a:extLst>
          </p:cNvPr>
          <p:cNvCxnSpPr>
            <a:cxnSpLocks/>
            <a:endCxn id="17" idx="4"/>
          </p:cNvCxnSpPr>
          <p:nvPr/>
        </p:nvCxnSpPr>
        <p:spPr>
          <a:xfrm flipV="1">
            <a:off x="10261599" y="1320800"/>
            <a:ext cx="7698" cy="32036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6F362E39-A52F-A8F1-CF51-06B2CAA29D64}"/>
              </a:ext>
            </a:extLst>
          </p:cNvPr>
          <p:cNvCxnSpPr/>
          <p:nvPr/>
        </p:nvCxnSpPr>
        <p:spPr>
          <a:xfrm flipV="1">
            <a:off x="1771556" y="3843866"/>
            <a:ext cx="0" cy="68063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7DEB54C5-44F9-D74B-4715-7B557AD21DD1}"/>
              </a:ext>
            </a:extLst>
          </p:cNvPr>
          <p:cNvCxnSpPr>
            <a:cxnSpLocks/>
          </p:cNvCxnSpPr>
          <p:nvPr/>
        </p:nvCxnSpPr>
        <p:spPr>
          <a:xfrm flipV="1">
            <a:off x="2470056" y="3632200"/>
            <a:ext cx="15091" cy="9176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CCA69E59-6FC1-1942-9BF2-3D702C201AA0}"/>
              </a:ext>
            </a:extLst>
          </p:cNvPr>
          <p:cNvCxnSpPr>
            <a:cxnSpLocks/>
          </p:cNvCxnSpPr>
          <p:nvPr/>
        </p:nvCxnSpPr>
        <p:spPr>
          <a:xfrm flipV="1">
            <a:off x="3181256" y="3429000"/>
            <a:ext cx="0" cy="11081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29F913BB-6008-8C6F-2439-3C2B75CD3E7C}"/>
              </a:ext>
            </a:extLst>
          </p:cNvPr>
          <p:cNvCxnSpPr>
            <a:cxnSpLocks/>
          </p:cNvCxnSpPr>
          <p:nvPr/>
        </p:nvCxnSpPr>
        <p:spPr>
          <a:xfrm flipV="1">
            <a:off x="3930556" y="2660183"/>
            <a:ext cx="0" cy="18262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442D37B-690B-427B-9845-45F877091D9C}"/>
              </a:ext>
            </a:extLst>
          </p:cNvPr>
          <p:cNvCxnSpPr>
            <a:cxnSpLocks/>
          </p:cNvCxnSpPr>
          <p:nvPr/>
        </p:nvCxnSpPr>
        <p:spPr>
          <a:xfrm flipV="1">
            <a:off x="4684088" y="1320800"/>
            <a:ext cx="7698" cy="32036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54C7C9-0515-06AA-8087-B2E69811ACF6}"/>
              </a:ext>
            </a:extLst>
          </p:cNvPr>
          <p:cNvSpPr txBox="1"/>
          <p:nvPr/>
        </p:nvSpPr>
        <p:spPr>
          <a:xfrm>
            <a:off x="2895784" y="530860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関数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F80D9B0-2754-A597-1F87-F7D4CD2547DE}"/>
              </a:ext>
            </a:extLst>
          </p:cNvPr>
          <p:cNvSpPr txBox="1"/>
          <p:nvPr/>
        </p:nvSpPr>
        <p:spPr>
          <a:xfrm>
            <a:off x="8483784" y="529590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数列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306527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A2003E-624F-208E-9378-BC891DF20BEB}"/>
              </a:ext>
            </a:extLst>
          </p:cNvPr>
          <p:cNvSpPr txBox="1"/>
          <p:nvPr/>
        </p:nvSpPr>
        <p:spPr>
          <a:xfrm>
            <a:off x="767442" y="44087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数列の例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901989-DF55-6497-6749-5FD96CAB65A1}"/>
              </a:ext>
            </a:extLst>
          </p:cNvPr>
          <p:cNvSpPr txBox="1"/>
          <p:nvPr/>
        </p:nvSpPr>
        <p:spPr>
          <a:xfrm>
            <a:off x="767442" y="1779815"/>
            <a:ext cx="5546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20</a:t>
            </a:r>
            <a:r>
              <a:rPr kumimoji="1" lang="ja-JP" altLang="en-US" sz="3200"/>
              <a:t>代の平均年収</a:t>
            </a:r>
            <a:r>
              <a:rPr kumimoji="1" lang="en-US" altLang="ja-JP" sz="3200" dirty="0"/>
              <a:t> </a:t>
            </a:r>
            <a:r>
              <a:rPr kumimoji="1" lang="en-US" altLang="ja-JP" sz="2400" dirty="0"/>
              <a:t>(2023 </a:t>
            </a:r>
            <a:r>
              <a:rPr kumimoji="1" lang="en-US" altLang="ja-JP" sz="2400" dirty="0" err="1"/>
              <a:t>doda</a:t>
            </a:r>
            <a:r>
              <a:rPr kumimoji="1" lang="ja-JP" altLang="en-US" sz="2400"/>
              <a:t>調べ</a:t>
            </a:r>
            <a:r>
              <a:rPr kumimoji="1" lang="en-US" altLang="ja-JP" sz="2400" dirty="0"/>
              <a:t>)</a:t>
            </a:r>
            <a:endParaRPr kumimoji="1" lang="ja-JP" altLang="en-US" sz="32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4EA0EA-8E3F-C12D-4C7C-260A6EC1931E}"/>
              </a:ext>
            </a:extLst>
          </p:cNvPr>
          <p:cNvSpPr txBox="1"/>
          <p:nvPr/>
        </p:nvSpPr>
        <p:spPr>
          <a:xfrm>
            <a:off x="767442" y="3908636"/>
            <a:ext cx="5937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/>
              <a:t>米国の貿易赤字</a:t>
            </a:r>
            <a:r>
              <a:rPr lang="en-US" altLang="ja-JP" sz="3200" dirty="0"/>
              <a:t> </a:t>
            </a:r>
            <a:r>
              <a:rPr lang="en-US" altLang="ja-JP" sz="2000" dirty="0"/>
              <a:t>(</a:t>
            </a:r>
            <a:r>
              <a:rPr lang="ja-JP" altLang="en-US" sz="2000"/>
              <a:t>米国商務省経済分析局</a:t>
            </a:r>
            <a:r>
              <a:rPr lang="en-US" altLang="ja-JP" sz="2000" dirty="0"/>
              <a:t>)</a:t>
            </a:r>
            <a:endParaRPr kumimoji="1" lang="ja-JP" altLang="en-US" sz="320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B83D37F-B4F5-F60E-59B1-437BE9589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120701"/>
              </p:ext>
            </p:extLst>
          </p:nvPr>
        </p:nvGraphicFramePr>
        <p:xfrm>
          <a:off x="767442" y="2415336"/>
          <a:ext cx="10303328" cy="91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71904">
                  <a:extLst>
                    <a:ext uri="{9D8B030D-6E8A-4147-A177-3AD203B41FA5}">
                      <a16:colId xmlns:a16="http://schemas.microsoft.com/office/drawing/2014/main" val="1368461730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2649886412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2655409428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2952103095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3423352341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3147134146"/>
                    </a:ext>
                  </a:extLst>
                </a:gridCol>
                <a:gridCol w="1471904">
                  <a:extLst>
                    <a:ext uri="{9D8B030D-6E8A-4147-A177-3AD203B41FA5}">
                      <a16:colId xmlns:a16="http://schemas.microsoft.com/office/drawing/2014/main" val="3218202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/>
                        <a:t>年齢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21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22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23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24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25</a:t>
                      </a:r>
                      <a:r>
                        <a:rPr kumimoji="1" lang="ja-JP" altLang="en-US" sz="2400"/>
                        <a:t>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/>
                        <a:t>平均年収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271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267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277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286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305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331</a:t>
                      </a:r>
                      <a:r>
                        <a:rPr kumimoji="1" lang="ja-JP" altLang="en-US" sz="2400"/>
                        <a:t>万円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10624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1845D3E-A76F-9BE5-F91E-F9777A492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897101"/>
              </p:ext>
            </p:extLst>
          </p:nvPr>
        </p:nvGraphicFramePr>
        <p:xfrm>
          <a:off x="832756" y="4489064"/>
          <a:ext cx="10238016" cy="91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06336">
                  <a:extLst>
                    <a:ext uri="{9D8B030D-6E8A-4147-A177-3AD203B41FA5}">
                      <a16:colId xmlns:a16="http://schemas.microsoft.com/office/drawing/2014/main" val="1368461730"/>
                    </a:ext>
                  </a:extLst>
                </a:gridCol>
                <a:gridCol w="1706336">
                  <a:extLst>
                    <a:ext uri="{9D8B030D-6E8A-4147-A177-3AD203B41FA5}">
                      <a16:colId xmlns:a16="http://schemas.microsoft.com/office/drawing/2014/main" val="2649886412"/>
                    </a:ext>
                  </a:extLst>
                </a:gridCol>
                <a:gridCol w="1706336">
                  <a:extLst>
                    <a:ext uri="{9D8B030D-6E8A-4147-A177-3AD203B41FA5}">
                      <a16:colId xmlns:a16="http://schemas.microsoft.com/office/drawing/2014/main" val="2655409428"/>
                    </a:ext>
                  </a:extLst>
                </a:gridCol>
                <a:gridCol w="1706336">
                  <a:extLst>
                    <a:ext uri="{9D8B030D-6E8A-4147-A177-3AD203B41FA5}">
                      <a16:colId xmlns:a16="http://schemas.microsoft.com/office/drawing/2014/main" val="2952103095"/>
                    </a:ext>
                  </a:extLst>
                </a:gridCol>
                <a:gridCol w="1706336">
                  <a:extLst>
                    <a:ext uri="{9D8B030D-6E8A-4147-A177-3AD203B41FA5}">
                      <a16:colId xmlns:a16="http://schemas.microsoft.com/office/drawing/2014/main" val="3423352341"/>
                    </a:ext>
                  </a:extLst>
                </a:gridCol>
                <a:gridCol w="1706336">
                  <a:extLst>
                    <a:ext uri="{9D8B030D-6E8A-4147-A177-3AD203B41FA5}">
                      <a16:colId xmlns:a16="http://schemas.microsoft.com/office/drawing/2014/main" val="3147134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/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2019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2020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2021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2022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2024</a:t>
                      </a:r>
                      <a:endParaRPr kumimoji="1" lang="ja-JP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/>
                        <a:t>金額</a:t>
                      </a:r>
                      <a:r>
                        <a:rPr kumimoji="1" lang="en-US" altLang="ja-JP" sz="1800" b="1" dirty="0"/>
                        <a:t>(</a:t>
                      </a:r>
                      <a:r>
                        <a:rPr kumimoji="1" lang="ja-JP" altLang="en-US" sz="1800" b="1"/>
                        <a:t>億ドル</a:t>
                      </a:r>
                      <a:r>
                        <a:rPr kumimoji="1" lang="en-US" altLang="ja-JP" sz="1800" b="1" dirty="0"/>
                        <a:t>)</a:t>
                      </a:r>
                      <a:endParaRPr kumimoji="1" lang="ja-JP" alt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6,168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6,787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8,450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9,453</a:t>
                      </a:r>
                      <a:endParaRPr kumimoji="1" lang="ja-JP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7,734</a:t>
                      </a:r>
                      <a:endParaRPr kumimoji="1" lang="ja-JP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10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21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3BBD0A-774D-BE6C-6EEF-12FEA4E65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93571"/>
            <a:ext cx="10905066" cy="50708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D2FB3B9-A6F0-8726-F9FB-0F68CBAFA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492" y="3028940"/>
            <a:ext cx="3805016" cy="8001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BF5377-EA6E-311B-495D-EB2E69F32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658" y="4832028"/>
            <a:ext cx="4111987" cy="8223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B00571-94B6-839B-083B-657D9CA56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069" y="3028940"/>
            <a:ext cx="2443464" cy="6265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A27E8D7-A1CE-48ED-7D33-F66BD9A35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7723" y="4832028"/>
            <a:ext cx="2380810" cy="62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7B6301-FA3B-027D-FA2E-E5350F437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29" y="1086269"/>
            <a:ext cx="11564026" cy="558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CE69B9-FB95-A7E9-AD8E-E10C7835D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42" y="496333"/>
            <a:ext cx="11564026" cy="55866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3CA2FCF-6FD8-B68D-D9A7-58E9ADE26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586" y="2758129"/>
            <a:ext cx="9500074" cy="8109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11E474-6EA1-54D1-E1B6-1E89E5A35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586" y="4790178"/>
            <a:ext cx="4097283" cy="7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7F32D4-08A7-A337-FB17-16239B6917D8}"/>
              </a:ext>
            </a:extLst>
          </p:cNvPr>
          <p:cNvSpPr txBox="1"/>
          <p:nvPr/>
        </p:nvSpPr>
        <p:spPr>
          <a:xfrm>
            <a:off x="2925901" y="440872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/>
              <a:t>数列の表現のルール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241BAAD-951E-9E30-5A9A-A3AACB0003B5}"/>
                  </a:ext>
                </a:extLst>
              </p:cNvPr>
              <p:cNvSpPr txBox="1"/>
              <p:nvPr/>
            </p:nvSpPr>
            <p:spPr>
              <a:xfrm>
                <a:off x="2080926" y="1345140"/>
                <a:ext cx="741459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⋯, </m:t>
                      </m:r>
                      <m:sSub>
                        <m:sSub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,⋯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241BAAD-951E-9E30-5A9A-A3AACB000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926" y="1345140"/>
                <a:ext cx="7414594" cy="738664"/>
              </a:xfrm>
              <a:prstGeom prst="rect">
                <a:avLst/>
              </a:prstGeom>
              <a:blipFill>
                <a:blip r:embed="rId2"/>
                <a:stretch>
                  <a:fillRect l="-342" t="-10169" b="-3389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110B091-14C8-CF70-D6B0-4A1EF8E425CD}"/>
              </a:ext>
            </a:extLst>
          </p:cNvPr>
          <p:cNvSpPr txBox="1"/>
          <p:nvPr/>
        </p:nvSpPr>
        <p:spPr>
          <a:xfrm>
            <a:off x="2080926" y="2264441"/>
            <a:ext cx="80125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/>
              <a:t>数列は数が沢山でてくるので、ひとつのアルファベットに添字をつける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51F06AB-BD5A-A09F-5C0A-571A05B32EB9}"/>
                  </a:ext>
                </a:extLst>
              </p:cNvPr>
              <p:cNvSpPr txBox="1"/>
              <p:nvPr/>
            </p:nvSpPr>
            <p:spPr>
              <a:xfrm>
                <a:off x="2080926" y="3252069"/>
                <a:ext cx="4593373" cy="7402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4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sz="4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ja-JP" altLang="en-US" sz="4800" i="1">
                        <a:latin typeface="Cambria Math" panose="02040503050406030204" pitchFamily="18" charset="0"/>
                      </a:rPr>
                      <m:t>を</m:t>
                    </m:r>
                    <m:r>
                      <a:rPr lang="ja-JP" altLang="en-US" sz="4800" i="1" smtClean="0">
                        <a:latin typeface="Cambria Math" panose="02040503050406030204" pitchFamily="18" charset="0"/>
                      </a:rPr>
                      <m:t>第</m:t>
                    </m:r>
                    <m:r>
                      <a:rPr lang="en-US" altLang="ja-JP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ja-JP" altLang="en-US" sz="4800" i="1" smtClean="0">
                        <a:latin typeface="Cambria Math" panose="02040503050406030204" pitchFamily="18" charset="0"/>
                      </a:rPr>
                      <m:t>項</m:t>
                    </m:r>
                  </m:oMath>
                </a14:m>
                <a:r>
                  <a:rPr kumimoji="1" lang="ja-JP" altLang="en-US" sz="3200"/>
                  <a:t>（初項）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51F06AB-BD5A-A09F-5C0A-571A05B32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926" y="3252069"/>
                <a:ext cx="4593373" cy="740267"/>
              </a:xfrm>
              <a:prstGeom prst="rect">
                <a:avLst/>
              </a:prstGeom>
              <a:blipFill>
                <a:blip r:embed="rId3"/>
                <a:stretch>
                  <a:fillRect l="-3030" t="-5000" r="-4408" b="-38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B979FC2-D8CB-1E4B-94DB-A0777E8689EA}"/>
                  </a:ext>
                </a:extLst>
              </p:cNvPr>
              <p:cNvSpPr txBox="1"/>
              <p:nvPr/>
            </p:nvSpPr>
            <p:spPr>
              <a:xfrm>
                <a:off x="1966626" y="4091319"/>
                <a:ext cx="3142463" cy="7402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ja-JP" altLang="en-US" sz="4800" i="1">
                          <a:latin typeface="Cambria Math" panose="02040503050406030204" pitchFamily="18" charset="0"/>
                        </a:rPr>
                        <m:t>を</m:t>
                      </m:r>
                      <m:r>
                        <a:rPr lang="ja-JP" altLang="en-US" sz="4800" i="1" smtClean="0">
                          <a:latin typeface="Cambria Math" panose="02040503050406030204" pitchFamily="18" charset="0"/>
                        </a:rPr>
                        <m:t>第</m:t>
                      </m:r>
                      <m:r>
                        <a:rPr lang="en-US" altLang="ja-JP" sz="4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ja-JP" altLang="en-US" sz="4800" i="1" smtClean="0">
                          <a:latin typeface="Cambria Math" panose="02040503050406030204" pitchFamily="18" charset="0"/>
                        </a:rPr>
                        <m:t>項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B979FC2-D8CB-1E4B-94DB-A0777E868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6626" y="4091319"/>
                <a:ext cx="3142463" cy="740267"/>
              </a:xfrm>
              <a:prstGeom prst="rect">
                <a:avLst/>
              </a:prstGeom>
              <a:blipFill>
                <a:blip r:embed="rId4"/>
                <a:stretch>
                  <a:fillRect l="-1613" t="-10169" r="-4435" b="-372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1046D7E-52B4-23A7-4947-3CFBC5544DE6}"/>
                  </a:ext>
                </a:extLst>
              </p:cNvPr>
              <p:cNvSpPr txBox="1"/>
              <p:nvPr/>
            </p:nvSpPr>
            <p:spPr>
              <a:xfrm>
                <a:off x="1966626" y="5676861"/>
                <a:ext cx="3296352" cy="7402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ja-JP" altLang="en-US" sz="4800" i="1">
                          <a:latin typeface="Cambria Math" panose="02040503050406030204" pitchFamily="18" charset="0"/>
                        </a:rPr>
                        <m:t>を</m:t>
                      </m:r>
                      <m:r>
                        <a:rPr lang="ja-JP" altLang="en-US" sz="4800" i="1" smtClean="0">
                          <a:latin typeface="Cambria Math" panose="02040503050406030204" pitchFamily="18" charset="0"/>
                        </a:rPr>
                        <m:t>第</m:t>
                      </m:r>
                      <m:r>
                        <a:rPr lang="en-US" altLang="ja-JP" sz="4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ja-JP" altLang="en-US" sz="4800" i="1" smtClean="0">
                          <a:latin typeface="Cambria Math" panose="02040503050406030204" pitchFamily="18" charset="0"/>
                        </a:rPr>
                        <m:t>項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1046D7E-52B4-23A7-4947-3CFBC5544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6626" y="5676861"/>
                <a:ext cx="3296352" cy="740267"/>
              </a:xfrm>
              <a:prstGeom prst="rect">
                <a:avLst/>
              </a:prstGeom>
              <a:blipFill>
                <a:blip r:embed="rId5"/>
                <a:stretch>
                  <a:fillRect t="-8333" r="-2692" b="-3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9697F6-9B1F-6E6B-1747-D0C6D007B744}"/>
              </a:ext>
            </a:extLst>
          </p:cNvPr>
          <p:cNvSpPr txBox="1"/>
          <p:nvPr/>
        </p:nvSpPr>
        <p:spPr>
          <a:xfrm>
            <a:off x="7551187" y="3768153"/>
            <a:ext cx="3888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/>
              <a:t>有限数列の場合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61DBAE-5B58-1F44-9257-1D2BAFD70B14}"/>
              </a:ext>
            </a:extLst>
          </p:cNvPr>
          <p:cNvSpPr txBox="1"/>
          <p:nvPr/>
        </p:nvSpPr>
        <p:spPr>
          <a:xfrm>
            <a:off x="8149190" y="4587969"/>
            <a:ext cx="3888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/>
              <a:t>最後の項を</a:t>
            </a:r>
            <a:r>
              <a:rPr lang="ja-JP" altLang="en-US" sz="3600" b="1"/>
              <a:t>末項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4F6DBCC-2A3B-1F47-7A01-8458E38D4E3E}"/>
              </a:ext>
            </a:extLst>
          </p:cNvPr>
          <p:cNvSpPr txBox="1"/>
          <p:nvPr/>
        </p:nvSpPr>
        <p:spPr>
          <a:xfrm>
            <a:off x="8149190" y="5322755"/>
            <a:ext cx="3888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/>
              <a:t>項の数を</a:t>
            </a:r>
            <a:r>
              <a:rPr lang="ja-JP" altLang="en-US" sz="3600" b="1"/>
              <a:t>項数</a:t>
            </a:r>
          </a:p>
        </p:txBody>
      </p:sp>
    </p:spTree>
    <p:extLst>
      <p:ext uri="{BB962C8B-B14F-4D97-AF65-F5344CB8AC3E}">
        <p14:creationId xmlns:p14="http://schemas.microsoft.com/office/powerpoint/2010/main" val="42381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2137149-C55D-9735-715A-15C979FB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41" y="401991"/>
            <a:ext cx="11107993" cy="14857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2D2D207-899F-C855-C680-89ED5F143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374" y="2150601"/>
            <a:ext cx="1524000" cy="69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63E50B3-F039-F2E7-F7EC-D0A6DBB11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231" y="2145685"/>
            <a:ext cx="1638300" cy="622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1B9C442-F725-54D4-8978-4277F7EAD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02" y="2190135"/>
            <a:ext cx="939800" cy="533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AD5EDEA-FBFA-1F87-6E20-99379F40BA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6531" y="2145685"/>
            <a:ext cx="1079500" cy="520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9C1CAB-1C8A-7124-FEC2-8C13E9215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150" y="3699184"/>
            <a:ext cx="10299700" cy="1415017"/>
          </a:xfrm>
          <a:prstGeom prst="rect">
            <a:avLst/>
          </a:prstGeom>
        </p:spPr>
      </p:pic>
      <p:sp>
        <p:nvSpPr>
          <p:cNvPr id="10" name="上矢印 9">
            <a:extLst>
              <a:ext uri="{FF2B5EF4-FFF2-40B4-BE49-F238E27FC236}">
                <a16:creationId xmlns:a16="http://schemas.microsoft.com/office/drawing/2014/main" id="{B5E18E6D-398F-864F-6961-FA0151C03A4D}"/>
              </a:ext>
            </a:extLst>
          </p:cNvPr>
          <p:cNvSpPr/>
          <p:nvPr/>
        </p:nvSpPr>
        <p:spPr>
          <a:xfrm>
            <a:off x="3130960" y="5114201"/>
            <a:ext cx="604684" cy="648929"/>
          </a:xfrm>
          <a:prstGeom prst="upArrow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上矢印 10">
            <a:extLst>
              <a:ext uri="{FF2B5EF4-FFF2-40B4-BE49-F238E27FC236}">
                <a16:creationId xmlns:a16="http://schemas.microsoft.com/office/drawing/2014/main" id="{04075826-79B0-FCDB-B812-C1CABFEAC627}"/>
              </a:ext>
            </a:extLst>
          </p:cNvPr>
          <p:cNvSpPr/>
          <p:nvPr/>
        </p:nvSpPr>
        <p:spPr>
          <a:xfrm>
            <a:off x="10431412" y="5114201"/>
            <a:ext cx="604684" cy="648929"/>
          </a:xfrm>
          <a:prstGeom prst="upArrow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F490AA7-D9BB-FF70-A155-744CFFEC039E}"/>
              </a:ext>
            </a:extLst>
          </p:cNvPr>
          <p:cNvSpPr/>
          <p:nvPr/>
        </p:nvSpPr>
        <p:spPr>
          <a:xfrm>
            <a:off x="946150" y="3699184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6CDF7B2-56D2-D6F0-DBE0-41CE84EA0011}"/>
              </a:ext>
            </a:extLst>
          </p:cNvPr>
          <p:cNvSpPr/>
          <p:nvPr/>
        </p:nvSpPr>
        <p:spPr>
          <a:xfrm>
            <a:off x="1934292" y="3684436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E469CDF-EE4A-18B6-04B1-21A9F2BF1D61}"/>
              </a:ext>
            </a:extLst>
          </p:cNvPr>
          <p:cNvSpPr/>
          <p:nvPr/>
        </p:nvSpPr>
        <p:spPr>
          <a:xfrm>
            <a:off x="2937182" y="3684436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39CA047-3DE5-B93D-A4F6-7A600C9084D7}"/>
              </a:ext>
            </a:extLst>
          </p:cNvPr>
          <p:cNvSpPr/>
          <p:nvPr/>
        </p:nvSpPr>
        <p:spPr>
          <a:xfrm>
            <a:off x="4028563" y="3713932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1A2CD1B-A253-67E0-3920-02A7C5335793}"/>
              </a:ext>
            </a:extLst>
          </p:cNvPr>
          <p:cNvSpPr/>
          <p:nvPr/>
        </p:nvSpPr>
        <p:spPr>
          <a:xfrm>
            <a:off x="5075698" y="3728680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2EC2887-F629-F422-0D65-203171B844A8}"/>
              </a:ext>
            </a:extLst>
          </p:cNvPr>
          <p:cNvSpPr/>
          <p:nvPr/>
        </p:nvSpPr>
        <p:spPr>
          <a:xfrm>
            <a:off x="6122834" y="3743428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032F969-4731-35D0-15E1-8EBF29FDEACC}"/>
              </a:ext>
            </a:extLst>
          </p:cNvPr>
          <p:cNvSpPr/>
          <p:nvPr/>
        </p:nvSpPr>
        <p:spPr>
          <a:xfrm>
            <a:off x="7125724" y="3699183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F2DAF2D-65DE-F493-EAC0-1DCCC4972AA5}"/>
              </a:ext>
            </a:extLst>
          </p:cNvPr>
          <p:cNvSpPr/>
          <p:nvPr/>
        </p:nvSpPr>
        <p:spPr>
          <a:xfrm>
            <a:off x="8158112" y="3728680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87282C8-55F2-9BB3-94EE-E6C9D8729D85}"/>
              </a:ext>
            </a:extLst>
          </p:cNvPr>
          <p:cNvSpPr/>
          <p:nvPr/>
        </p:nvSpPr>
        <p:spPr>
          <a:xfrm>
            <a:off x="9161002" y="3743428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0F3D9E0-A62D-01CA-4B03-8D033F44E57B}"/>
              </a:ext>
            </a:extLst>
          </p:cNvPr>
          <p:cNvSpPr/>
          <p:nvPr/>
        </p:nvSpPr>
        <p:spPr>
          <a:xfrm>
            <a:off x="10281879" y="3728679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E4AA4E-CF88-8504-BD10-27DD218B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37" y="1963684"/>
            <a:ext cx="10921191" cy="14653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8E8787-1162-1D77-9771-6A5176E3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838" y="4008898"/>
            <a:ext cx="1524000" cy="698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09BEC2D-BE71-F45E-C0BB-EF040D2B5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695" y="4003982"/>
            <a:ext cx="1638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D8E7B7-A7A4-A709-2EE9-396AB08DD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86" y="533090"/>
            <a:ext cx="10921191" cy="14653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2123DC-C4AD-10A3-EA0A-52B2D2F3B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587" y="2578304"/>
            <a:ext cx="1524000" cy="698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BFF5CD-1FA0-D8AC-D126-DF1DE206B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444" y="2573388"/>
            <a:ext cx="16383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BD6BDB8-9ABC-91BF-CB94-61248A22C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631" y="4016156"/>
            <a:ext cx="10326329" cy="1352257"/>
          </a:xfrm>
          <a:prstGeom prst="rect">
            <a:avLst/>
          </a:prstGeom>
        </p:spPr>
      </p:pic>
      <p:sp>
        <p:nvSpPr>
          <p:cNvPr id="7" name="上矢印 6">
            <a:extLst>
              <a:ext uri="{FF2B5EF4-FFF2-40B4-BE49-F238E27FC236}">
                <a16:creationId xmlns:a16="http://schemas.microsoft.com/office/drawing/2014/main" id="{7C8206B3-F769-911D-0A34-3C3BA8EDF20A}"/>
              </a:ext>
            </a:extLst>
          </p:cNvPr>
          <p:cNvSpPr/>
          <p:nvPr/>
        </p:nvSpPr>
        <p:spPr>
          <a:xfrm>
            <a:off x="3435970" y="5503118"/>
            <a:ext cx="604684" cy="648929"/>
          </a:xfrm>
          <a:prstGeom prst="upArrow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上矢印 7">
            <a:extLst>
              <a:ext uri="{FF2B5EF4-FFF2-40B4-BE49-F238E27FC236}">
                <a16:creationId xmlns:a16="http://schemas.microsoft.com/office/drawing/2014/main" id="{E7BE74E1-C6DD-CB57-E504-8732B958E2BC}"/>
              </a:ext>
            </a:extLst>
          </p:cNvPr>
          <p:cNvSpPr/>
          <p:nvPr/>
        </p:nvSpPr>
        <p:spPr>
          <a:xfrm>
            <a:off x="10942894" y="5503118"/>
            <a:ext cx="604684" cy="648929"/>
          </a:xfrm>
          <a:prstGeom prst="upArrow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95BF020-DF42-0968-2003-33D068E4CCC2}"/>
              </a:ext>
            </a:extLst>
          </p:cNvPr>
          <p:cNvSpPr/>
          <p:nvPr/>
        </p:nvSpPr>
        <p:spPr>
          <a:xfrm>
            <a:off x="1457632" y="4088101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81DE76-7555-C3EC-409D-E329C0B780C3}"/>
              </a:ext>
            </a:extLst>
          </p:cNvPr>
          <p:cNvSpPr/>
          <p:nvPr/>
        </p:nvSpPr>
        <p:spPr>
          <a:xfrm>
            <a:off x="2445774" y="4073353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46CB55-6446-8F65-5DFD-CA70C437B9F9}"/>
              </a:ext>
            </a:extLst>
          </p:cNvPr>
          <p:cNvSpPr/>
          <p:nvPr/>
        </p:nvSpPr>
        <p:spPr>
          <a:xfrm>
            <a:off x="3448664" y="4073353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A1AC4F5-8023-19AB-A7ED-884BF870A72A}"/>
              </a:ext>
            </a:extLst>
          </p:cNvPr>
          <p:cNvSpPr/>
          <p:nvPr/>
        </p:nvSpPr>
        <p:spPr>
          <a:xfrm>
            <a:off x="4540045" y="4102849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F256A3A-34A7-3639-3A73-29B73B39EA72}"/>
              </a:ext>
            </a:extLst>
          </p:cNvPr>
          <p:cNvSpPr/>
          <p:nvPr/>
        </p:nvSpPr>
        <p:spPr>
          <a:xfrm>
            <a:off x="5587180" y="4117597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028DD8-47FF-B829-4454-D19E84E84964}"/>
              </a:ext>
            </a:extLst>
          </p:cNvPr>
          <p:cNvSpPr/>
          <p:nvPr/>
        </p:nvSpPr>
        <p:spPr>
          <a:xfrm>
            <a:off x="6634316" y="4132345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23842E4-AF15-5AA4-99B5-9A3D83D8C029}"/>
              </a:ext>
            </a:extLst>
          </p:cNvPr>
          <p:cNvSpPr/>
          <p:nvPr/>
        </p:nvSpPr>
        <p:spPr>
          <a:xfrm>
            <a:off x="7637206" y="4088100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5DCB269-876C-01ED-7E66-92C1B4F401EA}"/>
              </a:ext>
            </a:extLst>
          </p:cNvPr>
          <p:cNvSpPr/>
          <p:nvPr/>
        </p:nvSpPr>
        <p:spPr>
          <a:xfrm>
            <a:off x="8669594" y="4117597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CB50957-F354-C5EA-789B-B0628E77BDAC}"/>
              </a:ext>
            </a:extLst>
          </p:cNvPr>
          <p:cNvSpPr/>
          <p:nvPr/>
        </p:nvSpPr>
        <p:spPr>
          <a:xfrm>
            <a:off x="9672484" y="4132345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AA52030-6D0E-C352-F6F4-90095E1AC1FD}"/>
              </a:ext>
            </a:extLst>
          </p:cNvPr>
          <p:cNvSpPr/>
          <p:nvPr/>
        </p:nvSpPr>
        <p:spPr>
          <a:xfrm>
            <a:off x="10793361" y="4117596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4FB438B-CE00-EEBC-2379-8905B647B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0588" y="2641804"/>
            <a:ext cx="977900" cy="5715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287D98D-259D-605D-FA92-4E7DA9233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6114" y="2519311"/>
            <a:ext cx="10922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611FE7-7505-5DAE-4AD4-DBA3ADFF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71243"/>
            <a:ext cx="7772400" cy="6886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523A7CD-422D-BA07-C653-EFCC537CF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393" y="2256064"/>
            <a:ext cx="7772400" cy="54656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CE1AE01-78DC-7504-0006-F5EF36159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7607" y="2161048"/>
            <a:ext cx="12700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6C5376C-CBEF-66AE-0D6A-A057D4B89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200" y="3116164"/>
            <a:ext cx="5689600" cy="1371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C76D66-D564-872C-A0F9-3F7604E97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850" y="5426967"/>
            <a:ext cx="5956300" cy="7493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43E14FA-D22F-B1E7-1237-0272B2ACF401}"/>
              </a:ext>
            </a:extLst>
          </p:cNvPr>
          <p:cNvSpPr/>
          <p:nvPr/>
        </p:nvSpPr>
        <p:spPr>
          <a:xfrm>
            <a:off x="8131892" y="3701092"/>
            <a:ext cx="808908" cy="125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0D754FE-1732-EA49-3A71-47401DC77818}"/>
              </a:ext>
            </a:extLst>
          </p:cNvPr>
          <p:cNvSpPr/>
          <p:nvPr/>
        </p:nvSpPr>
        <p:spPr>
          <a:xfrm>
            <a:off x="1942527" y="2889644"/>
            <a:ext cx="3632200" cy="3680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25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0D754FE-1732-EA49-3A71-47401DC77818}"/>
              </a:ext>
            </a:extLst>
          </p:cNvPr>
          <p:cNvSpPr/>
          <p:nvPr/>
        </p:nvSpPr>
        <p:spPr>
          <a:xfrm>
            <a:off x="1942527" y="3677792"/>
            <a:ext cx="3632200" cy="289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CA4FB7F2-24B6-4529-6459-8FF783762ED7}"/>
              </a:ext>
            </a:extLst>
          </p:cNvPr>
          <p:cNvSpPr/>
          <p:nvPr/>
        </p:nvSpPr>
        <p:spPr>
          <a:xfrm>
            <a:off x="2300749" y="224499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F405779A-43EE-8B02-9036-5726FB6A4F1F}"/>
              </a:ext>
            </a:extLst>
          </p:cNvPr>
          <p:cNvSpPr/>
          <p:nvPr/>
        </p:nvSpPr>
        <p:spPr>
          <a:xfrm>
            <a:off x="3721509" y="2041763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249BA426-7ABC-F76F-64F7-2454D1280275}"/>
              </a:ext>
            </a:extLst>
          </p:cNvPr>
          <p:cNvSpPr/>
          <p:nvPr/>
        </p:nvSpPr>
        <p:spPr>
          <a:xfrm>
            <a:off x="2315498" y="3026662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ED6CEF72-D54F-56D2-CA6C-08EEA7105DD7}"/>
              </a:ext>
            </a:extLst>
          </p:cNvPr>
          <p:cNvSpPr/>
          <p:nvPr/>
        </p:nvSpPr>
        <p:spPr>
          <a:xfrm>
            <a:off x="3979606" y="2853814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55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D65CBD-B1AD-991B-EFE3-A1A88224278A}"/>
              </a:ext>
            </a:extLst>
          </p:cNvPr>
          <p:cNvSpPr/>
          <p:nvPr/>
        </p:nvSpPr>
        <p:spPr>
          <a:xfrm>
            <a:off x="1972023" y="4234427"/>
            <a:ext cx="3632200" cy="2255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7399AEC7-3974-ABD9-4A50-24F0EAF1EF1F}"/>
              </a:ext>
            </a:extLst>
          </p:cNvPr>
          <p:cNvSpPr/>
          <p:nvPr/>
        </p:nvSpPr>
        <p:spPr>
          <a:xfrm>
            <a:off x="2300749" y="224499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4752484A-0AE5-7E99-F0AB-4A883B224F4D}"/>
              </a:ext>
            </a:extLst>
          </p:cNvPr>
          <p:cNvSpPr/>
          <p:nvPr/>
        </p:nvSpPr>
        <p:spPr>
          <a:xfrm>
            <a:off x="3721509" y="2041763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F53F3D91-C261-68E1-CFEC-2EDCDE73B7AC}"/>
              </a:ext>
            </a:extLst>
          </p:cNvPr>
          <p:cNvSpPr/>
          <p:nvPr/>
        </p:nvSpPr>
        <p:spPr>
          <a:xfrm>
            <a:off x="2315498" y="3026662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FD30B59D-AE3B-72B8-68FA-AC97E3B103DD}"/>
              </a:ext>
            </a:extLst>
          </p:cNvPr>
          <p:cNvSpPr/>
          <p:nvPr/>
        </p:nvSpPr>
        <p:spPr>
          <a:xfrm>
            <a:off x="3979606" y="2853814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0ABF40B8-3091-A036-49A3-C15C58F33C36}"/>
              </a:ext>
            </a:extLst>
          </p:cNvPr>
          <p:cNvSpPr/>
          <p:nvPr/>
        </p:nvSpPr>
        <p:spPr>
          <a:xfrm>
            <a:off x="2330246" y="3793579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5ACFEDC8-D2AA-5707-D6FB-008C3543DB63}"/>
              </a:ext>
            </a:extLst>
          </p:cNvPr>
          <p:cNvSpPr/>
          <p:nvPr/>
        </p:nvSpPr>
        <p:spPr>
          <a:xfrm>
            <a:off x="3994354" y="3620731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5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D65CBD-B1AD-991B-EFE3-A1A88224278A}"/>
              </a:ext>
            </a:extLst>
          </p:cNvPr>
          <p:cNvSpPr/>
          <p:nvPr/>
        </p:nvSpPr>
        <p:spPr>
          <a:xfrm>
            <a:off x="1972023" y="4970206"/>
            <a:ext cx="3632200" cy="1519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9491648-3307-1E4B-1D89-33D1B9F18049}"/>
              </a:ext>
            </a:extLst>
          </p:cNvPr>
          <p:cNvSpPr/>
          <p:nvPr/>
        </p:nvSpPr>
        <p:spPr>
          <a:xfrm>
            <a:off x="2300749" y="224499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CA8F9AA5-FAFD-A99F-22F2-071E0A74DBD9}"/>
              </a:ext>
            </a:extLst>
          </p:cNvPr>
          <p:cNvSpPr/>
          <p:nvPr/>
        </p:nvSpPr>
        <p:spPr>
          <a:xfrm>
            <a:off x="3721509" y="2041763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2C5830D0-CFD0-F4CB-A71D-165DAEEFAF8C}"/>
              </a:ext>
            </a:extLst>
          </p:cNvPr>
          <p:cNvSpPr/>
          <p:nvPr/>
        </p:nvSpPr>
        <p:spPr>
          <a:xfrm>
            <a:off x="2315498" y="3026662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09F281F8-528D-3FA2-64CD-792C9C6D279E}"/>
              </a:ext>
            </a:extLst>
          </p:cNvPr>
          <p:cNvSpPr/>
          <p:nvPr/>
        </p:nvSpPr>
        <p:spPr>
          <a:xfrm>
            <a:off x="3979606" y="2853814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6ACF4625-1050-E449-90F9-AA69D0201474}"/>
              </a:ext>
            </a:extLst>
          </p:cNvPr>
          <p:cNvSpPr/>
          <p:nvPr/>
        </p:nvSpPr>
        <p:spPr>
          <a:xfrm>
            <a:off x="2330246" y="3793579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EA3AD064-043C-BFCC-4EDA-9C64033E14F1}"/>
              </a:ext>
            </a:extLst>
          </p:cNvPr>
          <p:cNvSpPr/>
          <p:nvPr/>
        </p:nvSpPr>
        <p:spPr>
          <a:xfrm>
            <a:off x="3994354" y="3620731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6D7E5FA8-9D97-74CE-B511-8D3A3232C450}"/>
              </a:ext>
            </a:extLst>
          </p:cNvPr>
          <p:cNvSpPr/>
          <p:nvPr/>
        </p:nvSpPr>
        <p:spPr>
          <a:xfrm>
            <a:off x="2344995" y="4501502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0D745E70-5BF9-F230-C26E-567B6AB9A158}"/>
              </a:ext>
            </a:extLst>
          </p:cNvPr>
          <p:cNvSpPr/>
          <p:nvPr/>
        </p:nvSpPr>
        <p:spPr>
          <a:xfrm>
            <a:off x="4009103" y="4328654"/>
            <a:ext cx="575186" cy="575186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3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D65CBD-B1AD-991B-EFE3-A1A88224278A}"/>
              </a:ext>
            </a:extLst>
          </p:cNvPr>
          <p:cNvSpPr/>
          <p:nvPr/>
        </p:nvSpPr>
        <p:spPr>
          <a:xfrm>
            <a:off x="1972023" y="5829154"/>
            <a:ext cx="3632200" cy="6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0E9F3FFF-7392-C358-709A-5ADB1125C2B9}"/>
              </a:ext>
            </a:extLst>
          </p:cNvPr>
          <p:cNvSpPr/>
          <p:nvPr/>
        </p:nvSpPr>
        <p:spPr>
          <a:xfrm>
            <a:off x="2300749" y="224499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C54D9E9-6CC1-D4F6-5676-3E4EE81AA6BB}"/>
              </a:ext>
            </a:extLst>
          </p:cNvPr>
          <p:cNvSpPr/>
          <p:nvPr/>
        </p:nvSpPr>
        <p:spPr>
          <a:xfrm>
            <a:off x="3721509" y="2041763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303924D2-23D7-8C25-11FA-0EB0ACDD1D4C}"/>
              </a:ext>
            </a:extLst>
          </p:cNvPr>
          <p:cNvSpPr/>
          <p:nvPr/>
        </p:nvSpPr>
        <p:spPr>
          <a:xfrm>
            <a:off x="2315498" y="3026662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156494D-160F-B4A7-ABAD-82DD55C165E4}"/>
              </a:ext>
            </a:extLst>
          </p:cNvPr>
          <p:cNvSpPr/>
          <p:nvPr/>
        </p:nvSpPr>
        <p:spPr>
          <a:xfrm>
            <a:off x="3979606" y="2853814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404B772B-8BE0-6A43-60CF-6AC67B9A89A2}"/>
              </a:ext>
            </a:extLst>
          </p:cNvPr>
          <p:cNvSpPr/>
          <p:nvPr/>
        </p:nvSpPr>
        <p:spPr>
          <a:xfrm>
            <a:off x="2330246" y="3793579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F7F6CF8E-43ED-6E78-2FA4-24D4B7762FBC}"/>
              </a:ext>
            </a:extLst>
          </p:cNvPr>
          <p:cNvSpPr/>
          <p:nvPr/>
        </p:nvSpPr>
        <p:spPr>
          <a:xfrm>
            <a:off x="3994354" y="3620731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C158211E-0B5E-B757-B7E8-F05AAA262DD6}"/>
              </a:ext>
            </a:extLst>
          </p:cNvPr>
          <p:cNvSpPr/>
          <p:nvPr/>
        </p:nvSpPr>
        <p:spPr>
          <a:xfrm>
            <a:off x="2344995" y="4501502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3D114927-AAC1-4984-91C0-5A972990DDDA}"/>
              </a:ext>
            </a:extLst>
          </p:cNvPr>
          <p:cNvSpPr/>
          <p:nvPr/>
        </p:nvSpPr>
        <p:spPr>
          <a:xfrm>
            <a:off x="4009103" y="4328654"/>
            <a:ext cx="575186" cy="575186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58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F8CC317-DA99-3B93-F7D2-2F802563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7" y="368445"/>
            <a:ext cx="11107993" cy="13286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7EEA09-3356-D293-E2DE-D00B1148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410" y="1963174"/>
            <a:ext cx="3632200" cy="66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CD87DF-41B9-F06A-6263-6148F4ADC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023" y="2837135"/>
            <a:ext cx="3498973" cy="3732981"/>
          </a:xfrm>
          <a:prstGeom prst="rect">
            <a:avLst/>
          </a:prstGeom>
        </p:spPr>
      </p:pic>
      <p:sp>
        <p:nvSpPr>
          <p:cNvPr id="6" name="円/楕円 5">
            <a:extLst>
              <a:ext uri="{FF2B5EF4-FFF2-40B4-BE49-F238E27FC236}">
                <a16:creationId xmlns:a16="http://schemas.microsoft.com/office/drawing/2014/main" id="{2EDF8F54-BBE8-863E-7F8F-35EAB1CE3E1D}"/>
              </a:ext>
            </a:extLst>
          </p:cNvPr>
          <p:cNvSpPr/>
          <p:nvPr/>
        </p:nvSpPr>
        <p:spPr>
          <a:xfrm>
            <a:off x="2300749" y="224499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133EA94-2980-1533-7CCF-3AA7D673B33D}"/>
              </a:ext>
            </a:extLst>
          </p:cNvPr>
          <p:cNvSpPr/>
          <p:nvPr/>
        </p:nvSpPr>
        <p:spPr>
          <a:xfrm>
            <a:off x="3721509" y="2041763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1E696FA-01F7-61B0-3DCD-E2A388F05553}"/>
              </a:ext>
            </a:extLst>
          </p:cNvPr>
          <p:cNvSpPr/>
          <p:nvPr/>
        </p:nvSpPr>
        <p:spPr>
          <a:xfrm>
            <a:off x="2315498" y="3026662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C6746319-8C7F-68D8-880C-F800E718C473}"/>
              </a:ext>
            </a:extLst>
          </p:cNvPr>
          <p:cNvSpPr/>
          <p:nvPr/>
        </p:nvSpPr>
        <p:spPr>
          <a:xfrm>
            <a:off x="3979606" y="2853814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676D7E40-8C2D-E36F-43CF-9859566929C3}"/>
              </a:ext>
            </a:extLst>
          </p:cNvPr>
          <p:cNvSpPr/>
          <p:nvPr/>
        </p:nvSpPr>
        <p:spPr>
          <a:xfrm>
            <a:off x="2330246" y="3793579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9DE54D3C-A961-9BD1-ACA1-923BC4930830}"/>
              </a:ext>
            </a:extLst>
          </p:cNvPr>
          <p:cNvSpPr/>
          <p:nvPr/>
        </p:nvSpPr>
        <p:spPr>
          <a:xfrm>
            <a:off x="3994354" y="3620731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C0D1B89E-D001-1BA7-672B-2A00EE937DCC}"/>
              </a:ext>
            </a:extLst>
          </p:cNvPr>
          <p:cNvSpPr/>
          <p:nvPr/>
        </p:nvSpPr>
        <p:spPr>
          <a:xfrm>
            <a:off x="2344995" y="4501502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C6C2248A-3F9A-DD23-6A70-1F3774EBDC73}"/>
              </a:ext>
            </a:extLst>
          </p:cNvPr>
          <p:cNvSpPr/>
          <p:nvPr/>
        </p:nvSpPr>
        <p:spPr>
          <a:xfrm>
            <a:off x="4009103" y="4328654"/>
            <a:ext cx="575186" cy="575186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C63AE0D-0524-A34C-0ABD-F735B394D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555" y="4188918"/>
            <a:ext cx="2641600" cy="850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E3BF87D-85D9-D363-CC39-A0343CBC7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5219" y="4112718"/>
            <a:ext cx="9652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2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5BB967E-567B-D970-8AAB-D66A9208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303622"/>
            <a:ext cx="11322612" cy="13367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102D2B-2760-12A4-33E9-ED2A02DEB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432" y="3009200"/>
            <a:ext cx="4279900" cy="774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E5E2178-0808-6BCC-CC0D-A5783086A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86" y="3858171"/>
            <a:ext cx="3111500" cy="1435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3B67C3E-A394-48B8-9B48-AA0CD609B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732" y="5367542"/>
            <a:ext cx="40513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03CA30-1753-F4C2-284B-4F06AF7C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21" y="315480"/>
            <a:ext cx="11322612" cy="13367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6DD14D3-4F8E-3367-C647-1EC3EA8CD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439" y="2021058"/>
            <a:ext cx="4279900" cy="774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8108A08-D283-A262-D91B-0FF12BD7D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147" y="2915674"/>
            <a:ext cx="3278853" cy="3590613"/>
          </a:xfrm>
          <a:prstGeom prst="rect">
            <a:avLst/>
          </a:prstGeom>
        </p:spPr>
      </p:pic>
      <p:sp>
        <p:nvSpPr>
          <p:cNvPr id="5" name="円/楕円 4">
            <a:extLst>
              <a:ext uri="{FF2B5EF4-FFF2-40B4-BE49-F238E27FC236}">
                <a16:creationId xmlns:a16="http://schemas.microsoft.com/office/drawing/2014/main" id="{97BB9ECD-9768-13D2-E0AD-D70E6020092B}"/>
              </a:ext>
            </a:extLst>
          </p:cNvPr>
          <p:cNvSpPr/>
          <p:nvPr/>
        </p:nvSpPr>
        <p:spPr>
          <a:xfrm>
            <a:off x="3038168" y="3057048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E2DA668-1FE1-6CD8-91C4-9684B74D1EB5}"/>
              </a:ext>
            </a:extLst>
          </p:cNvPr>
          <p:cNvSpPr/>
          <p:nvPr/>
        </p:nvSpPr>
        <p:spPr>
          <a:xfrm>
            <a:off x="4672781" y="2938289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B521EC41-1558-98F6-FC8D-2753CBEC0B15}"/>
              </a:ext>
            </a:extLst>
          </p:cNvPr>
          <p:cNvSpPr/>
          <p:nvPr/>
        </p:nvSpPr>
        <p:spPr>
          <a:xfrm>
            <a:off x="3052917" y="3838713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6E09CAAA-9D94-C4C1-3305-5088726E4F1A}"/>
              </a:ext>
            </a:extLst>
          </p:cNvPr>
          <p:cNvSpPr/>
          <p:nvPr/>
        </p:nvSpPr>
        <p:spPr>
          <a:xfrm>
            <a:off x="4672781" y="3665865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C22D9F0B-FFF5-551A-E9D0-B387224EFAEF}"/>
              </a:ext>
            </a:extLst>
          </p:cNvPr>
          <p:cNvSpPr/>
          <p:nvPr/>
        </p:nvSpPr>
        <p:spPr>
          <a:xfrm>
            <a:off x="3067665" y="4605630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6AC140A-76E3-BDB9-3255-723C2DFDB109}"/>
              </a:ext>
            </a:extLst>
          </p:cNvPr>
          <p:cNvSpPr/>
          <p:nvPr/>
        </p:nvSpPr>
        <p:spPr>
          <a:xfrm>
            <a:off x="4687529" y="4432782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5DB8BA5D-91BB-4EC6-70F4-1134C9DEAD51}"/>
              </a:ext>
            </a:extLst>
          </p:cNvPr>
          <p:cNvSpPr/>
          <p:nvPr/>
        </p:nvSpPr>
        <p:spPr>
          <a:xfrm>
            <a:off x="3082414" y="5313553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24F41D12-00A1-E1BD-5F7D-58AF319DD261}"/>
              </a:ext>
            </a:extLst>
          </p:cNvPr>
          <p:cNvSpPr/>
          <p:nvPr/>
        </p:nvSpPr>
        <p:spPr>
          <a:xfrm>
            <a:off x="4702278" y="5140705"/>
            <a:ext cx="575186" cy="575186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031596CF-EBCD-D8DE-62A1-127ABA6F7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497" y="4014055"/>
            <a:ext cx="965200" cy="927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D8A9463-A04F-74EB-5831-DFC4ABCCA5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8323" y="4172599"/>
            <a:ext cx="4343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03CA30-1753-F4C2-284B-4F06AF7C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314"/>
          <a:stretch/>
        </p:blipFill>
        <p:spPr>
          <a:xfrm>
            <a:off x="269621" y="315480"/>
            <a:ext cx="1323205" cy="13367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E83C860-3937-6908-940F-3A78E274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257" y="217146"/>
            <a:ext cx="3111500" cy="1435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7DB8EE-33BA-14CD-6C84-BC5B8AEE9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985" y="2336497"/>
            <a:ext cx="10484029" cy="1435382"/>
          </a:xfrm>
          <a:prstGeom prst="rect">
            <a:avLst/>
          </a:prstGeom>
        </p:spPr>
      </p:pic>
      <p:sp>
        <p:nvSpPr>
          <p:cNvPr id="5" name="円/楕円 4">
            <a:extLst>
              <a:ext uri="{FF2B5EF4-FFF2-40B4-BE49-F238E27FC236}">
                <a16:creationId xmlns:a16="http://schemas.microsoft.com/office/drawing/2014/main" id="{C749E8DE-5DD1-6EE7-7F11-E19D8938AFD4}"/>
              </a:ext>
            </a:extLst>
          </p:cNvPr>
          <p:cNvSpPr/>
          <p:nvPr/>
        </p:nvSpPr>
        <p:spPr>
          <a:xfrm>
            <a:off x="3428795" y="87428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1438C5B4-278C-3F1E-2E70-205529ECFA00}"/>
              </a:ext>
            </a:extLst>
          </p:cNvPr>
          <p:cNvSpPr/>
          <p:nvPr/>
        </p:nvSpPr>
        <p:spPr>
          <a:xfrm>
            <a:off x="4529598" y="1076731"/>
            <a:ext cx="575186" cy="575186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6E7B725-78A7-B904-D0DC-2D53C5D7A251}"/>
              </a:ext>
            </a:extLst>
          </p:cNvPr>
          <p:cNvSpPr/>
          <p:nvPr/>
        </p:nvSpPr>
        <p:spPr>
          <a:xfrm>
            <a:off x="1150374" y="2957053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ACEA2B0-5F92-22EE-7232-863A83036321}"/>
              </a:ext>
            </a:extLst>
          </p:cNvPr>
          <p:cNvSpPr/>
          <p:nvPr/>
        </p:nvSpPr>
        <p:spPr>
          <a:xfrm>
            <a:off x="2121517" y="3097163"/>
            <a:ext cx="575186" cy="575186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0E66CDDC-A1F7-D581-D486-FC0A48A78BE8}"/>
              </a:ext>
            </a:extLst>
          </p:cNvPr>
          <p:cNvSpPr/>
          <p:nvPr/>
        </p:nvSpPr>
        <p:spPr>
          <a:xfrm>
            <a:off x="3274141" y="2942304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6F004231-230E-9A2A-4BA4-2917F223CEC1}"/>
              </a:ext>
            </a:extLst>
          </p:cNvPr>
          <p:cNvSpPr/>
          <p:nvPr/>
        </p:nvSpPr>
        <p:spPr>
          <a:xfrm>
            <a:off x="4245284" y="3082414"/>
            <a:ext cx="575186" cy="575186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E960BC5D-5D48-9CB2-F0DB-78D2F05635EA}"/>
              </a:ext>
            </a:extLst>
          </p:cNvPr>
          <p:cNvSpPr/>
          <p:nvPr/>
        </p:nvSpPr>
        <p:spPr>
          <a:xfrm>
            <a:off x="5353664" y="2942304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55D97CB9-8E9A-4801-A7E7-61F016B445B6}"/>
              </a:ext>
            </a:extLst>
          </p:cNvPr>
          <p:cNvSpPr/>
          <p:nvPr/>
        </p:nvSpPr>
        <p:spPr>
          <a:xfrm>
            <a:off x="6324807" y="3082414"/>
            <a:ext cx="575186" cy="575186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BBE99F7-B096-32D7-8D77-778A902CB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284" y="4517797"/>
            <a:ext cx="3759200" cy="1460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A83ABB6-4BBD-DC96-0BE3-7997ECFFB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420" y="4784497"/>
            <a:ext cx="9652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403CA30-1753-F4C2-284B-4F06AF7C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314"/>
          <a:stretch/>
        </p:blipFill>
        <p:spPr>
          <a:xfrm>
            <a:off x="269621" y="315480"/>
            <a:ext cx="1323205" cy="13367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54E34E6-C809-2C4F-A112-978837B41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700" y="315480"/>
            <a:ext cx="4051300" cy="850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8A12C6C-6BA0-AA20-C750-28EC7FC11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600" y="1497576"/>
            <a:ext cx="3073400" cy="4305300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FD402499-57CD-E3CB-4185-A3CB008B8165}"/>
              </a:ext>
            </a:extLst>
          </p:cNvPr>
          <p:cNvSpPr/>
          <p:nvPr/>
        </p:nvSpPr>
        <p:spPr>
          <a:xfrm>
            <a:off x="3303639" y="680457"/>
            <a:ext cx="442451" cy="442451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D9D3B8EE-D6AC-0982-D8ED-23D5585B92E5}"/>
              </a:ext>
            </a:extLst>
          </p:cNvPr>
          <p:cNvSpPr/>
          <p:nvPr/>
        </p:nvSpPr>
        <p:spPr>
          <a:xfrm>
            <a:off x="5594556" y="387520"/>
            <a:ext cx="442452" cy="442452"/>
          </a:xfrm>
          <a:prstGeom prst="ellipse">
            <a:avLst/>
          </a:prstGeom>
          <a:solidFill>
            <a:srgbClr val="FF00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0042F79A-8BD9-2538-8E5E-06EBCD3C8D46}"/>
              </a:ext>
            </a:extLst>
          </p:cNvPr>
          <p:cNvSpPr/>
          <p:nvPr/>
        </p:nvSpPr>
        <p:spPr>
          <a:xfrm>
            <a:off x="3362632" y="1757090"/>
            <a:ext cx="442451" cy="442451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913BE07E-7FBF-C575-0DEF-83EFBD8870BE}"/>
              </a:ext>
            </a:extLst>
          </p:cNvPr>
          <p:cNvSpPr/>
          <p:nvPr/>
        </p:nvSpPr>
        <p:spPr>
          <a:xfrm>
            <a:off x="5569976" y="1480864"/>
            <a:ext cx="442452" cy="442452"/>
          </a:xfrm>
          <a:prstGeom prst="ellipse">
            <a:avLst/>
          </a:prstGeom>
          <a:solidFill>
            <a:schemeClr val="accent4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EEECEB32-93B2-82E2-F184-8E657377DB6B}"/>
              </a:ext>
            </a:extLst>
          </p:cNvPr>
          <p:cNvSpPr/>
          <p:nvPr/>
        </p:nvSpPr>
        <p:spPr>
          <a:xfrm>
            <a:off x="3406877" y="2656741"/>
            <a:ext cx="442451" cy="442451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3E89E898-4DC1-438E-BEE0-1A1F9134FFF2}"/>
              </a:ext>
            </a:extLst>
          </p:cNvPr>
          <p:cNvSpPr/>
          <p:nvPr/>
        </p:nvSpPr>
        <p:spPr>
          <a:xfrm>
            <a:off x="5599472" y="2378553"/>
            <a:ext cx="442452" cy="442452"/>
          </a:xfrm>
          <a:prstGeom prst="ellipse">
            <a:avLst/>
          </a:prstGeom>
          <a:solidFill>
            <a:schemeClr val="accent5">
              <a:alpha val="3023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0B7D8589-00B7-B340-DF11-7226C5DFD068}"/>
              </a:ext>
            </a:extLst>
          </p:cNvPr>
          <p:cNvSpPr/>
          <p:nvPr/>
        </p:nvSpPr>
        <p:spPr>
          <a:xfrm>
            <a:off x="3392130" y="3512147"/>
            <a:ext cx="442451" cy="442451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7C1DCA16-2188-7A6F-C68B-B0AF37FD7D12}"/>
              </a:ext>
            </a:extLst>
          </p:cNvPr>
          <p:cNvSpPr/>
          <p:nvPr/>
        </p:nvSpPr>
        <p:spPr>
          <a:xfrm>
            <a:off x="5584725" y="3233959"/>
            <a:ext cx="442452" cy="442452"/>
          </a:xfrm>
          <a:prstGeom prst="ellipse">
            <a:avLst/>
          </a:prstGeom>
          <a:solidFill>
            <a:srgbClr val="E67200">
              <a:alpha val="3023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108466C0-2AE8-6835-6260-EF0668CA3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290" y="4264777"/>
            <a:ext cx="965200" cy="927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3020758-8FB5-4759-5FF3-91D257C074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830" y="4347327"/>
            <a:ext cx="4229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6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176792B-617F-3674-5332-FC1CF5EEA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9" y="306152"/>
            <a:ext cx="7772400" cy="9067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49B636-972C-82E8-A88E-EC5957494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186" y="1823679"/>
            <a:ext cx="4954639" cy="932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D531D7A-92F0-9D3C-1134-295A0C2D7C09}"/>
                  </a:ext>
                </a:extLst>
              </p:cNvPr>
              <p:cNvSpPr txBox="1"/>
              <p:nvPr/>
            </p:nvSpPr>
            <p:spPr>
              <a:xfrm>
                <a:off x="3496186" y="1272084"/>
                <a:ext cx="8656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D531D7A-92F0-9D3C-1134-295A0C2D7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186" y="1272084"/>
                <a:ext cx="865622" cy="492443"/>
              </a:xfrm>
              <a:prstGeom prst="rect">
                <a:avLst/>
              </a:prstGeom>
              <a:blipFill>
                <a:blip r:embed="rId4"/>
                <a:stretch>
                  <a:fillRect l="-10145" r="-8696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04B64CE-962F-F4AE-B9F9-55461C0BAA82}"/>
                  </a:ext>
                </a:extLst>
              </p:cNvPr>
              <p:cNvSpPr txBox="1"/>
              <p:nvPr/>
            </p:nvSpPr>
            <p:spPr>
              <a:xfrm>
                <a:off x="4410586" y="2569943"/>
                <a:ext cx="8656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04B64CE-962F-F4AE-B9F9-55461C0B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586" y="2569943"/>
                <a:ext cx="865622" cy="492443"/>
              </a:xfrm>
              <a:prstGeom prst="rect">
                <a:avLst/>
              </a:prstGeom>
              <a:blipFill>
                <a:blip r:embed="rId5"/>
                <a:stretch>
                  <a:fillRect l="-10145" r="-8696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56E2DD7-2DC8-415F-A5BE-105DC93BE3B9}"/>
                  </a:ext>
                </a:extLst>
              </p:cNvPr>
              <p:cNvSpPr txBox="1"/>
              <p:nvPr/>
            </p:nvSpPr>
            <p:spPr>
              <a:xfrm>
                <a:off x="5383980" y="1286833"/>
                <a:ext cx="8656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56E2DD7-2DC8-415F-A5BE-105DC93BE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980" y="1286833"/>
                <a:ext cx="865622" cy="492443"/>
              </a:xfrm>
              <a:prstGeom prst="rect">
                <a:avLst/>
              </a:prstGeom>
              <a:blipFill>
                <a:blip r:embed="rId6"/>
                <a:stretch>
                  <a:fillRect l="-8571" r="-8571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CB6AF4D-BD53-37E3-05CD-99CE2BD6D460}"/>
                  </a:ext>
                </a:extLst>
              </p:cNvPr>
              <p:cNvSpPr txBox="1"/>
              <p:nvPr/>
            </p:nvSpPr>
            <p:spPr>
              <a:xfrm>
                <a:off x="6431115" y="2569943"/>
                <a:ext cx="8656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CB6AF4D-BD53-37E3-05CD-99CE2BD6D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115" y="2569943"/>
                <a:ext cx="865622" cy="492443"/>
              </a:xfrm>
              <a:prstGeom prst="rect">
                <a:avLst/>
              </a:prstGeom>
              <a:blipFill>
                <a:blip r:embed="rId7"/>
                <a:stretch>
                  <a:fillRect l="-8696" r="-8696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216FFA2-68B2-6B68-4CB0-996582973E2B}"/>
                  </a:ext>
                </a:extLst>
              </p:cNvPr>
              <p:cNvSpPr txBox="1"/>
              <p:nvPr/>
            </p:nvSpPr>
            <p:spPr>
              <a:xfrm>
                <a:off x="8481141" y="1316330"/>
                <a:ext cx="117339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ja-JP" altLang="en-US" sz="3200" i="1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番目</m:t>
                      </m:r>
                    </m:oMath>
                  </m:oMathPara>
                </a14:m>
                <a:endParaRPr kumimoji="1" lang="ja-JP" altLang="en-US" sz="320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216FFA2-68B2-6B68-4CB0-996582973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141" y="1316330"/>
                <a:ext cx="1173398" cy="492443"/>
              </a:xfrm>
              <a:prstGeom prst="rect">
                <a:avLst/>
              </a:prstGeom>
              <a:blipFill>
                <a:blip r:embed="rId8"/>
                <a:stretch>
                  <a:fillRect l="-2128" t="-7500" r="-9574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6D56CCD-B08B-6F20-5A49-55A5AE850DA1}"/>
                  </a:ext>
                </a:extLst>
              </p:cNvPr>
              <p:cNvSpPr txBox="1"/>
              <p:nvPr/>
            </p:nvSpPr>
            <p:spPr>
              <a:xfrm>
                <a:off x="8628625" y="1935762"/>
                <a:ext cx="88062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6D56CCD-B08B-6F20-5A49-55A5AE850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625" y="1935762"/>
                <a:ext cx="880626" cy="492443"/>
              </a:xfrm>
              <a:prstGeom prst="rect">
                <a:avLst/>
              </a:prstGeom>
              <a:blipFill>
                <a:blip r:embed="rId9"/>
                <a:stretch>
                  <a:fillRect l="-10000" r="-4286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8EF11E0B-535C-3393-A389-309AC87CDF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5800" y="4101848"/>
            <a:ext cx="32004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9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E53D-C23B-4C6E-253D-823B246D9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5D7789B-8911-DE23-47A4-F8884CA5B963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05A2F4-B284-0D3D-327B-76710BC605A1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BE0F3C1-F7A8-3F23-45DC-09DAED321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381" y="1888775"/>
            <a:ext cx="7772400" cy="8386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F4A910E-70B1-8E2E-B77A-5A8BCD703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421" y="3316604"/>
            <a:ext cx="7772400" cy="85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63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2B6181-E1B4-F43C-808E-CB0AF2E0A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026" y="2026822"/>
            <a:ext cx="7772400" cy="85756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61141D3-4A12-5701-87F0-D4BE44D36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97" y="354943"/>
            <a:ext cx="7772400" cy="8386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80B3751C-58FD-862C-6CD2-86E2AFBE3588}"/>
                  </a:ext>
                </a:extLst>
              </p:cNvPr>
              <p:cNvSpPr txBox="1"/>
              <p:nvPr/>
            </p:nvSpPr>
            <p:spPr>
              <a:xfrm>
                <a:off x="2626030" y="2936557"/>
                <a:ext cx="7536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80B3751C-58FD-862C-6CD2-86E2AFBE3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30" y="2936557"/>
                <a:ext cx="753668" cy="492443"/>
              </a:xfrm>
              <a:prstGeom prst="rect">
                <a:avLst/>
              </a:prstGeom>
              <a:blipFill>
                <a:blip r:embed="rId4"/>
                <a:stretch>
                  <a:fillRect l="-10000" t="-2500" r="-3333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F67B5DE-419B-B4C5-95F8-A59B4A69DD88}"/>
                  </a:ext>
                </a:extLst>
              </p:cNvPr>
              <p:cNvSpPr txBox="1"/>
              <p:nvPr/>
            </p:nvSpPr>
            <p:spPr>
              <a:xfrm>
                <a:off x="3938637" y="2936557"/>
                <a:ext cx="76245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F67B5DE-419B-B4C5-95F8-A59B4A69D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637" y="2936557"/>
                <a:ext cx="762452" cy="492443"/>
              </a:xfrm>
              <a:prstGeom prst="rect">
                <a:avLst/>
              </a:prstGeom>
              <a:blipFill>
                <a:blip r:embed="rId5"/>
                <a:stretch>
                  <a:fillRect l="-11475" t="-2500" r="-1639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B3D1D5F-688F-EC42-A7AB-E0A8DCF53D73}"/>
                  </a:ext>
                </a:extLst>
              </p:cNvPr>
              <p:cNvSpPr txBox="1"/>
              <p:nvPr/>
            </p:nvSpPr>
            <p:spPr>
              <a:xfrm>
                <a:off x="5693695" y="2936557"/>
                <a:ext cx="76245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B3D1D5F-688F-EC42-A7AB-E0A8DCF53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95" y="2936557"/>
                <a:ext cx="762452" cy="492443"/>
              </a:xfrm>
              <a:prstGeom prst="rect">
                <a:avLst/>
              </a:prstGeom>
              <a:blipFill>
                <a:blip r:embed="rId6"/>
                <a:stretch>
                  <a:fillRect l="-9836" t="-2500" r="-1639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A054BF-7634-EF1F-AC98-8C17197A82DF}"/>
                  </a:ext>
                </a:extLst>
              </p:cNvPr>
              <p:cNvSpPr txBox="1"/>
              <p:nvPr/>
            </p:nvSpPr>
            <p:spPr>
              <a:xfrm>
                <a:off x="7832212" y="2936557"/>
                <a:ext cx="76245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1" lang="ja-JP" alt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A054BF-7634-EF1F-AC98-8C17197A8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212" y="2936557"/>
                <a:ext cx="762452" cy="492443"/>
              </a:xfrm>
              <a:prstGeom prst="rect">
                <a:avLst/>
              </a:prstGeom>
              <a:blipFill>
                <a:blip r:embed="rId7"/>
                <a:stretch>
                  <a:fillRect l="-9836" t="-2500" r="-3279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図 7">
            <a:extLst>
              <a:ext uri="{FF2B5EF4-FFF2-40B4-BE49-F238E27FC236}">
                <a16:creationId xmlns:a16="http://schemas.microsoft.com/office/drawing/2014/main" id="{5F810FF7-663E-44BB-AF5F-1E2F48B95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8950" y="4524477"/>
            <a:ext cx="3594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3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3AEC-C6F9-277B-8820-DED55B47C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A1CC8D-087E-4437-4AC8-90FD2E78EC6E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E3C9C9-D497-BCA7-7391-B77CF179D1CD}"/>
              </a:ext>
            </a:extLst>
          </p:cNvPr>
          <p:cNvSpPr txBox="1"/>
          <p:nvPr/>
        </p:nvSpPr>
        <p:spPr>
          <a:xfrm>
            <a:off x="2272282" y="2828091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数列の学習で使う用語を学ぶ</a:t>
            </a:r>
            <a:r>
              <a:rPr kumimoji="1" lang="ja-JP" altLang="en-US" sz="4400"/>
              <a:t>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257AA7-40E4-F25C-982A-D4A29654DE5F}"/>
              </a:ext>
            </a:extLst>
          </p:cNvPr>
          <p:cNvSpPr txBox="1"/>
          <p:nvPr/>
        </p:nvSpPr>
        <p:spPr>
          <a:xfrm>
            <a:off x="30393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数列を決めるのは一般項</a:t>
            </a:r>
          </a:p>
        </p:txBody>
      </p:sp>
    </p:spTree>
    <p:extLst>
      <p:ext uri="{BB962C8B-B14F-4D97-AF65-F5344CB8AC3E}">
        <p14:creationId xmlns:p14="http://schemas.microsoft.com/office/powerpoint/2010/main" val="631393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85939-9F89-5DA4-2554-3F66167EC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FCCED74-7F02-FD39-E57D-8A0C6AD7B565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356D1D-5EB7-904E-5072-A1094C574F06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4F2F69-31CE-1E73-BDF6-62B188430FE0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数列「数列とは何か」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B371884-40AB-6235-49CB-4B8B237CE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678549"/>
            <a:ext cx="10801864" cy="133443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7E0DE32-FB7D-CCE7-493A-909A09EE7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454" y="4160363"/>
            <a:ext cx="4257636" cy="7067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F846035-1036-70DB-3D3B-605FC9F46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694" y="5060119"/>
            <a:ext cx="8342839" cy="162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5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334</Words>
  <Application>Microsoft Macintosh PowerPoint</Application>
  <PresentationFormat>ワイド画面</PresentationFormat>
  <Paragraphs>92</Paragraphs>
  <Slides>29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4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42</cp:revision>
  <dcterms:created xsi:type="dcterms:W3CDTF">2024-12-21T06:28:55Z</dcterms:created>
  <dcterms:modified xsi:type="dcterms:W3CDTF">2025-04-05T02:09:29Z</dcterms:modified>
</cp:coreProperties>
</file>