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71" r:id="rId3"/>
    <p:sldId id="305" r:id="rId4"/>
    <p:sldId id="306" r:id="rId5"/>
    <p:sldId id="288" r:id="rId6"/>
    <p:sldId id="281" r:id="rId7"/>
    <p:sldId id="282" r:id="rId8"/>
    <p:sldId id="283" r:id="rId9"/>
    <p:sldId id="279" r:id="rId10"/>
    <p:sldId id="278" r:id="rId11"/>
    <p:sldId id="284" r:id="rId12"/>
    <p:sldId id="277" r:id="rId13"/>
    <p:sldId id="285" r:id="rId14"/>
    <p:sldId id="289" r:id="rId15"/>
    <p:sldId id="293" r:id="rId16"/>
    <p:sldId id="294" r:id="rId17"/>
    <p:sldId id="292" r:id="rId18"/>
    <p:sldId id="299" r:id="rId19"/>
    <p:sldId id="286" r:id="rId20"/>
    <p:sldId id="287" r:id="rId21"/>
    <p:sldId id="300" r:id="rId22"/>
    <p:sldId id="297" r:id="rId23"/>
    <p:sldId id="301" r:id="rId24"/>
    <p:sldId id="295" r:id="rId25"/>
    <p:sldId id="274" r:id="rId26"/>
    <p:sldId id="302" r:id="rId27"/>
    <p:sldId id="304" r:id="rId28"/>
    <p:sldId id="307" r:id="rId2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095"/>
    <a:srgbClr val="007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979"/>
    <p:restoredTop sz="91418"/>
  </p:normalViewPr>
  <p:slideViewPr>
    <p:cSldViewPr snapToGrid="0">
      <p:cViewPr varScale="1">
        <p:scale>
          <a:sx n="99" d="100"/>
          <a:sy n="99" d="100"/>
        </p:scale>
        <p:origin x="20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71BB4-5BB2-5FA1-E9BB-60B70D2FD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29AF21-8FA5-95A7-07AE-CBEE7E521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C1FF94-9316-F4AC-207F-6B91A275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A670A-C7E6-92F3-F557-A5BD0627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CC887-A33B-FB63-CE57-E6405514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2650DB-8F48-117A-7012-D81479CA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09CC56-5B1B-F8B0-4C67-070C87F0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FFAA80-F59E-3592-4E09-F6BEA66E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1CB943-CA16-9CDE-1E08-79FBC802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90BC59-4962-D915-6575-D132EA35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87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AE7291-B9BE-E99C-CB22-A0B422A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05A1D-418E-F490-29A4-3BB96A741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8EEF2-E53A-E467-A8C4-268D950E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B3CAF1-C44F-7EE5-DA62-E6C417B0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5DC9CC-E4F9-20DF-87F4-16D4D5A6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50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532F5-F26B-60F7-3731-B252A2A4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B16B6-A50A-1F59-0263-775792FDA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ABAE9-03D2-BF7D-1C18-4BC98730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4BC4BE-D8B2-8394-76E4-73E08DE6D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372670-612A-7699-B42C-35EA7F15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C06258-86A4-FFC0-AEFA-77BC7835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2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A3C653-F309-863F-564A-03DE53F4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15C219-A2D9-8980-D1DE-B7390058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47A0E3-FC3D-C0DA-DCB7-5CC3A76E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BF0DE5-C1C0-7CFA-FFE7-6BF99B347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10A258B-DC89-6BD9-4717-2617E23D8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F7514A-F627-5FB9-30F1-6A20D0FE5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72A315-E11C-B7C1-705E-033A5DC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800B63-8A15-FAF8-275F-6A2686E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75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C7A722-639E-59CE-656F-283E9325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03BAE-1FC3-B5D1-76D4-BCB1755F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F0A66B-1CD9-11EC-C577-1D6B95DF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719515-88A6-87CF-999C-D4901A81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73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097D84-2B76-37CC-7F64-4BD528AF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0E6C9A-5395-F46B-44E6-61DAF0D1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DC8146-8AD4-533C-A54D-A9821645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E47F41-CF9D-1CC7-AB0C-DDD01693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7DDCFB-EBEB-6985-EEA7-77F6B32CC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5313840-DCDA-398F-7C0F-B9501FB9D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570775-3E3E-8BE7-9680-1D163957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5F1658-17B3-A885-4B48-C8B8B776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3B1C19-57D7-6BC8-60BE-AB09D38B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2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F0603-9797-2157-914D-A9E43FF7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2368AC-0363-5F01-17D5-D3AC02859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6F90BA-525D-DC31-972E-96FDBC9B5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9C27AE-4698-2376-0171-61302A10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1F3113-219F-4191-FAC7-272CE245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E1F7C6-B77A-20A2-A322-01B9E475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5020D2-72D6-0F27-BDB0-F451C430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20BC33-5C29-1066-1702-8C9A70914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875149-28D1-22E5-1E00-F4C1AACD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333386-9C94-8842-752D-3E3AED69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6AF765-F179-8FFD-8196-8259B411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23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914B9D0-C834-F00B-656A-893E4F96B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7A8FBB-E226-7A35-B66B-C6E9F95D9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3571AC-4D3F-F5F5-5A5B-55390576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211AE-B45C-07A2-D96E-793181EB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2EA7F8-876D-C318-EBA3-F8DDC20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6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D19394-40D7-4B77-8C34-A95C8E04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8466A9-DACC-899A-A7D5-58B36E50D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8B8514-BD74-8F05-3607-09E278BE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F6E94-DBF4-AF42-A9E2-DD236330F86C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28DAB7-3CB8-B440-F185-7699B64A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E1DA8D-188C-0713-32A0-3EF3ED72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10442-9AC1-B04A-BF54-A15413E99F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1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8.png"/><Relationship Id="rId9" Type="http://schemas.openxmlformats.org/officeDocument/2006/relationships/image" Target="../media/image2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250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37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8.png"/><Relationship Id="rId9" Type="http://schemas.openxmlformats.org/officeDocument/2006/relationships/image" Target="../media/image27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03EDBC-6BEC-9AC4-6E05-8C31C8C090B3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A35246-A171-FF76-7131-346076F90CCD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F41625-82F4-CC40-71CF-D342E8AA1ECF}"/>
              </a:ext>
            </a:extLst>
          </p:cNvPr>
          <p:cNvSpPr txBox="1"/>
          <p:nvPr/>
        </p:nvSpPr>
        <p:spPr>
          <a:xfrm>
            <a:off x="344556" y="1346103"/>
            <a:ext cx="118929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</a:t>
            </a:r>
            <a:r>
              <a:rPr lang="ja-JP" altLang="en-US" sz="5400" b="1">
                <a:solidFill>
                  <a:schemeClr val="bg1"/>
                </a:solidFill>
              </a:rPr>
              <a:t>「文字定数を含む</a:t>
            </a:r>
            <a:r>
              <a:rPr lang="en-US" altLang="ja-JP" sz="5400" b="1" dirty="0">
                <a:solidFill>
                  <a:schemeClr val="bg1"/>
                </a:solidFill>
              </a:rPr>
              <a:t>1</a:t>
            </a:r>
            <a:r>
              <a:rPr lang="ja-JP" altLang="en-US" sz="5400" b="1">
                <a:solidFill>
                  <a:schemeClr val="bg1"/>
                </a:solidFill>
              </a:rPr>
              <a:t>次不等式」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81273DD-CD13-AC05-A9B8-3D2A82B84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939" y="4098203"/>
            <a:ext cx="4948819" cy="131143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9C1B3DE-73C3-AC07-9851-FCEEEE553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5" y="2784972"/>
            <a:ext cx="11722753" cy="105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E91EE9-C1AD-E42F-F537-D0E9F1245EFA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31F97A-711A-05D2-DD1C-658D7F824FDE}"/>
              </a:ext>
            </a:extLst>
          </p:cNvPr>
          <p:cNvSpPr txBox="1"/>
          <p:nvPr/>
        </p:nvSpPr>
        <p:spPr>
          <a:xfrm>
            <a:off x="2372299" y="2786079"/>
            <a:ext cx="638760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800"/>
              <a:t>文字定数を含む不等式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850E21-1311-CA9D-9C24-025000FA1F5A}"/>
              </a:ext>
            </a:extLst>
          </p:cNvPr>
          <p:cNvSpPr txBox="1"/>
          <p:nvPr/>
        </p:nvSpPr>
        <p:spPr>
          <a:xfrm>
            <a:off x="2858353" y="3973336"/>
            <a:ext cx="63017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ja-JP" altLang="en-US" sz="3600"/>
              <a:t>数式での取り扱いの注意点</a:t>
            </a:r>
            <a:endParaRPr kumimoji="1" lang="en-US" altLang="ja-JP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ja-JP" altLang="en-US" sz="3600"/>
              <a:t>グラフでのイメージ</a:t>
            </a:r>
          </a:p>
        </p:txBody>
      </p:sp>
    </p:spTree>
    <p:extLst>
      <p:ext uri="{BB962C8B-B14F-4D97-AF65-F5344CB8AC3E}">
        <p14:creationId xmlns:p14="http://schemas.microsoft.com/office/powerpoint/2010/main" val="199309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C487B77-1CE1-5B9A-68D4-B08B38AD6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51" y="2422637"/>
            <a:ext cx="5457858" cy="170259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AFBD2E2-22F6-FC0D-1D40-28E6D66AD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94" y="304222"/>
            <a:ext cx="1412587" cy="78107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154724F-0E4E-D200-3655-4697CA5DF9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04" y="1322167"/>
            <a:ext cx="11092295" cy="68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44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0515541-C05F-1427-E19A-178620519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94" y="304222"/>
            <a:ext cx="1412587" cy="78107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70CFD5A-BF3A-A7E0-A960-43C989D29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04" y="1322167"/>
            <a:ext cx="11092295" cy="68695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C76FBEA-28A4-09FF-AE80-CC255DEAB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89" y="2245988"/>
            <a:ext cx="3453819" cy="59995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034C383-A94F-1CCB-90E3-7250E48693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689" y="3082813"/>
            <a:ext cx="4203700" cy="533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D6818E0-69F6-96E5-0AE1-4F61CAC8EB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7108" y="3919638"/>
            <a:ext cx="1295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4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5C0F658-02BF-659E-8B5D-7BF926B02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094" y="2897747"/>
            <a:ext cx="9542210" cy="66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87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0515541-C05F-1427-E19A-178620519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94" y="304222"/>
            <a:ext cx="1412587" cy="78107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70CFD5A-BF3A-A7E0-A960-43C989D29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04" y="1322167"/>
            <a:ext cx="11092295" cy="68695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C76FBEA-28A4-09FF-AE80-CC255DEAB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89" y="2245988"/>
            <a:ext cx="3453819" cy="59995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034C383-A94F-1CCB-90E3-7250E48693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689" y="3082813"/>
            <a:ext cx="4203700" cy="533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D6818E0-69F6-96E5-0AE1-4F61CAC8EB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7108" y="3919638"/>
            <a:ext cx="1295400" cy="4699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0C2F9B8-3F5E-D61C-2066-CBA0213663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5947" y="3019313"/>
            <a:ext cx="4203700" cy="5969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80D4F69-DF7F-478C-96F3-00BE848D81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00738" y="3825010"/>
            <a:ext cx="19812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3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27D17D7-46D3-6F76-9BE6-54F9368C1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58" y="2923504"/>
            <a:ext cx="10729120" cy="79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66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67E41DF-3439-266F-0B70-E3E0F00F76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102" b="5843"/>
          <a:stretch/>
        </p:blipFill>
        <p:spPr>
          <a:xfrm>
            <a:off x="1906929" y="850465"/>
            <a:ext cx="3778104" cy="71245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0F12812-679F-1854-7921-8F7EEB8B9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834" y="2401046"/>
            <a:ext cx="5257800" cy="42418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6749ED6-070F-0FE5-0749-C72015F55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778" y="1727109"/>
            <a:ext cx="9173606" cy="562019"/>
          </a:xfrm>
          <a:prstGeom prst="rect">
            <a:avLst/>
          </a:prstGeom>
        </p:spPr>
      </p:pic>
      <p:sp>
        <p:nvSpPr>
          <p:cNvPr id="8" name="角丸四角形 7">
            <a:extLst>
              <a:ext uri="{FF2B5EF4-FFF2-40B4-BE49-F238E27FC236}">
                <a16:creationId xmlns:a16="http://schemas.microsoft.com/office/drawing/2014/main" id="{8F3C83AF-3544-A41B-C794-18BDDB970EBE}"/>
              </a:ext>
            </a:extLst>
          </p:cNvPr>
          <p:cNvSpPr/>
          <p:nvPr/>
        </p:nvSpPr>
        <p:spPr>
          <a:xfrm>
            <a:off x="1923803" y="1021278"/>
            <a:ext cx="1710046" cy="510639"/>
          </a:xfrm>
          <a:prstGeom prst="roundRect">
            <a:avLst>
              <a:gd name="adj" fmla="val 50000"/>
            </a:avLst>
          </a:prstGeom>
          <a:solidFill>
            <a:srgbClr val="E97095">
              <a:alpha val="3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C85EB22B-CB27-B486-AA56-BDEF7C22E01D}"/>
              </a:ext>
            </a:extLst>
          </p:cNvPr>
          <p:cNvSpPr/>
          <p:nvPr/>
        </p:nvSpPr>
        <p:spPr>
          <a:xfrm>
            <a:off x="4079575" y="1021277"/>
            <a:ext cx="1710046" cy="510639"/>
          </a:xfrm>
          <a:prstGeom prst="roundRect">
            <a:avLst>
              <a:gd name="adj" fmla="val 50000"/>
            </a:avLst>
          </a:prstGeom>
          <a:solidFill>
            <a:srgbClr val="007FBA">
              <a:alpha val="3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B479D3BA-7EF1-13E7-566C-77CEC7382698}"/>
              </a:ext>
            </a:extLst>
          </p:cNvPr>
          <p:cNvSpPr/>
          <p:nvPr/>
        </p:nvSpPr>
        <p:spPr>
          <a:xfrm>
            <a:off x="1787503" y="1729978"/>
            <a:ext cx="1710046" cy="510639"/>
          </a:xfrm>
          <a:prstGeom prst="roundRect">
            <a:avLst>
              <a:gd name="adj" fmla="val 50000"/>
            </a:avLst>
          </a:prstGeom>
          <a:solidFill>
            <a:srgbClr val="E97095">
              <a:alpha val="3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>
            <a:extLst>
              <a:ext uri="{FF2B5EF4-FFF2-40B4-BE49-F238E27FC236}">
                <a16:creationId xmlns:a16="http://schemas.microsoft.com/office/drawing/2014/main" id="{62065112-C86D-AAE6-AB10-BBECAD44CA8E}"/>
              </a:ext>
            </a:extLst>
          </p:cNvPr>
          <p:cNvSpPr/>
          <p:nvPr/>
        </p:nvSpPr>
        <p:spPr>
          <a:xfrm>
            <a:off x="4839687" y="1748130"/>
            <a:ext cx="1234975" cy="510639"/>
          </a:xfrm>
          <a:prstGeom prst="roundRect">
            <a:avLst>
              <a:gd name="adj" fmla="val 50000"/>
            </a:avLst>
          </a:prstGeom>
          <a:solidFill>
            <a:srgbClr val="007FBA">
              <a:alpha val="3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872F0420-39CB-AABF-D377-6478E07879BA}"/>
              </a:ext>
            </a:extLst>
          </p:cNvPr>
          <p:cNvSpPr/>
          <p:nvPr/>
        </p:nvSpPr>
        <p:spPr>
          <a:xfrm>
            <a:off x="3836277" y="4141076"/>
            <a:ext cx="147145" cy="14714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2D51B898-EF8B-C266-F62A-3CB6A73B5791}"/>
              </a:ext>
            </a:extLst>
          </p:cNvPr>
          <p:cNvCxnSpPr>
            <a:cxnSpLocks/>
            <a:stCxn id="13" idx="4"/>
          </p:cNvCxnSpPr>
          <p:nvPr/>
        </p:nvCxnSpPr>
        <p:spPr>
          <a:xfrm>
            <a:off x="3909850" y="4288221"/>
            <a:ext cx="10509" cy="1240221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円/楕円 15">
            <a:extLst>
              <a:ext uri="{FF2B5EF4-FFF2-40B4-BE49-F238E27FC236}">
                <a16:creationId xmlns:a16="http://schemas.microsoft.com/office/drawing/2014/main" id="{25FEC48B-42D6-E0F9-2FC1-907AA23CA015}"/>
              </a:ext>
            </a:extLst>
          </p:cNvPr>
          <p:cNvSpPr/>
          <p:nvPr/>
        </p:nvSpPr>
        <p:spPr>
          <a:xfrm>
            <a:off x="3846788" y="5528442"/>
            <a:ext cx="147145" cy="147145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8361C1C-C855-81DE-70CF-3D164E75A830}"/>
              </a:ext>
            </a:extLst>
          </p:cNvPr>
          <p:cNvCxnSpPr>
            <a:stCxn id="16" idx="6"/>
          </p:cNvCxnSpPr>
          <p:nvPr/>
        </p:nvCxnSpPr>
        <p:spPr>
          <a:xfrm flipV="1">
            <a:off x="3993933" y="5602014"/>
            <a:ext cx="1795688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3D33551C-6CD7-238A-E209-E3F0899CFD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63" y="381359"/>
            <a:ext cx="2717800" cy="3556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2DCC2E25-E1A2-1611-B83F-F8DF46DC71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7549" y="5817630"/>
            <a:ext cx="800100" cy="30480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53039AB7-B614-C30C-5022-173E4750EF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7846" y="2783978"/>
            <a:ext cx="3454400" cy="49530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D4DC3FE7-45D1-4A7D-3439-B494E7809A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3546" y="3681248"/>
            <a:ext cx="2298700" cy="5334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B31A14B4-8F0B-C728-FDAE-4F6A21C3995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6501" t="-7265"/>
          <a:stretch/>
        </p:blipFill>
        <p:spPr>
          <a:xfrm>
            <a:off x="6699942" y="4471896"/>
            <a:ext cx="4935415" cy="436435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0C23D5CB-F2E9-1A06-0BE8-644F04C945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38796" y="5408887"/>
            <a:ext cx="21082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1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94E402-EC6D-3D17-35B9-5D5C6511B211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CA2583-FAF3-4827-A792-FEC02CE475FE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1CF8615-20AA-AE71-9291-D2FC52EBA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48" y="2088373"/>
            <a:ext cx="11250402" cy="20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550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F41AAEF-8B4A-CB23-FB73-70703DEC2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58" y="327758"/>
            <a:ext cx="6261100" cy="927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C858E7A-C427-5433-4638-226FBCF2B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00" y="1476131"/>
            <a:ext cx="4127500" cy="635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03619CE-BF9C-E13F-9816-57A5AA87A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1496" y="2634762"/>
            <a:ext cx="1689100" cy="533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80316DF-B9D3-D801-458F-BE67D1386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5784" y="3780693"/>
            <a:ext cx="17018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2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049BA33-B566-4AD6-1586-C78451F89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010" y="3030291"/>
            <a:ext cx="10100615" cy="79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94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FED0E1A8-4A2F-889C-5EED-2F5924FA2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352" y="2569593"/>
            <a:ext cx="5907921" cy="428840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E8AAA3C3-934A-C522-6047-336326CF6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22" y="1700586"/>
            <a:ext cx="7061200" cy="6096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673469D-6F2B-E740-7FD9-03A58CCB9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547" y="998280"/>
            <a:ext cx="3227044" cy="496468"/>
          </a:xfrm>
          <a:prstGeom prst="rect">
            <a:avLst/>
          </a:prstGeo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D06206F7-F640-C99D-4555-101B8FA2DB43}"/>
              </a:ext>
            </a:extLst>
          </p:cNvPr>
          <p:cNvSpPr/>
          <p:nvPr/>
        </p:nvSpPr>
        <p:spPr>
          <a:xfrm>
            <a:off x="1923803" y="1021278"/>
            <a:ext cx="1710046" cy="510639"/>
          </a:xfrm>
          <a:prstGeom prst="roundRect">
            <a:avLst>
              <a:gd name="adj" fmla="val 50000"/>
            </a:avLst>
          </a:prstGeom>
          <a:solidFill>
            <a:srgbClr val="E97095">
              <a:alpha val="3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2DF5DF96-5B9E-8B0C-6487-29FB23B8B1DA}"/>
              </a:ext>
            </a:extLst>
          </p:cNvPr>
          <p:cNvSpPr/>
          <p:nvPr/>
        </p:nvSpPr>
        <p:spPr>
          <a:xfrm>
            <a:off x="4079575" y="1021277"/>
            <a:ext cx="1031268" cy="510639"/>
          </a:xfrm>
          <a:prstGeom prst="roundRect">
            <a:avLst>
              <a:gd name="adj" fmla="val 50000"/>
            </a:avLst>
          </a:prstGeom>
          <a:solidFill>
            <a:srgbClr val="007FBA">
              <a:alpha val="3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7B3180E3-5D9E-43DE-E913-33DBBB228C98}"/>
              </a:ext>
            </a:extLst>
          </p:cNvPr>
          <p:cNvSpPr/>
          <p:nvPr/>
        </p:nvSpPr>
        <p:spPr>
          <a:xfrm>
            <a:off x="1923803" y="1766344"/>
            <a:ext cx="1710046" cy="510639"/>
          </a:xfrm>
          <a:prstGeom prst="roundRect">
            <a:avLst>
              <a:gd name="adj" fmla="val 50000"/>
            </a:avLst>
          </a:prstGeom>
          <a:solidFill>
            <a:srgbClr val="E97095">
              <a:alpha val="3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6349230E-1CD4-7135-099A-06D52212597A}"/>
              </a:ext>
            </a:extLst>
          </p:cNvPr>
          <p:cNvSpPr/>
          <p:nvPr/>
        </p:nvSpPr>
        <p:spPr>
          <a:xfrm>
            <a:off x="4936286" y="1747195"/>
            <a:ext cx="848479" cy="510639"/>
          </a:xfrm>
          <a:prstGeom prst="roundRect">
            <a:avLst>
              <a:gd name="adj" fmla="val 50000"/>
            </a:avLst>
          </a:prstGeom>
          <a:solidFill>
            <a:srgbClr val="007FBA">
              <a:alpha val="3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E7AD4963-9A37-C38E-0802-48F4E071B92B}"/>
              </a:ext>
            </a:extLst>
          </p:cNvPr>
          <p:cNvSpPr/>
          <p:nvPr/>
        </p:nvSpPr>
        <p:spPr>
          <a:xfrm>
            <a:off x="3920360" y="3940143"/>
            <a:ext cx="147145" cy="14714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8DB6B841-2C4E-7486-53C8-8D101909F71A}"/>
              </a:ext>
            </a:extLst>
          </p:cNvPr>
          <p:cNvCxnSpPr>
            <a:cxnSpLocks/>
            <a:stCxn id="12" idx="4"/>
          </p:cNvCxnSpPr>
          <p:nvPr/>
        </p:nvCxnSpPr>
        <p:spPr>
          <a:xfrm>
            <a:off x="3993933" y="4087288"/>
            <a:ext cx="0" cy="165146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42C5546-CACB-4062-A4AF-61B4014E57E9}"/>
              </a:ext>
            </a:extLst>
          </p:cNvPr>
          <p:cNvCxnSpPr>
            <a:cxnSpLocks/>
          </p:cNvCxnSpPr>
          <p:nvPr/>
        </p:nvCxnSpPr>
        <p:spPr>
          <a:xfrm flipH="1">
            <a:off x="996039" y="5836723"/>
            <a:ext cx="299789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円/楕円 15">
            <a:extLst>
              <a:ext uri="{FF2B5EF4-FFF2-40B4-BE49-F238E27FC236}">
                <a16:creationId xmlns:a16="http://schemas.microsoft.com/office/drawing/2014/main" id="{0B6F07C8-BD14-BF65-B641-EE89D0F85425}"/>
              </a:ext>
            </a:extLst>
          </p:cNvPr>
          <p:cNvSpPr/>
          <p:nvPr/>
        </p:nvSpPr>
        <p:spPr>
          <a:xfrm>
            <a:off x="3928433" y="5740719"/>
            <a:ext cx="147145" cy="14714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DF8E913-2CFD-5B30-FDD3-648CED6A197C}"/>
              </a:ext>
            </a:extLst>
          </p:cNvPr>
          <p:cNvSpPr txBox="1"/>
          <p:nvPr/>
        </p:nvSpPr>
        <p:spPr>
          <a:xfrm>
            <a:off x="10564586" y="-2449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ED797B7-B059-7B5A-BE04-9FE4ED90D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376" y="234791"/>
            <a:ext cx="4152900" cy="5461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169FAE5F-9B2D-6DA3-A67F-DDB98D986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3255" y="5952933"/>
            <a:ext cx="317500" cy="59690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8BD2112F-6A57-C5F3-D396-C9F230AA52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5269" y="2048529"/>
            <a:ext cx="3022600" cy="49530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F320042C-BBD1-FCC0-0760-8FC1E20C25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6735" y="2753470"/>
            <a:ext cx="1600200" cy="55880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8AF05948-4427-78B1-0B42-0316EEB5E6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1947" y="3559480"/>
            <a:ext cx="1498600" cy="10541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E1148699-3DCF-FC96-79A0-DCEB0DF547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6003" y="4796171"/>
            <a:ext cx="5726871" cy="529653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9A03E4E6-B82E-A959-0CBB-7190380C7F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69438" y="5603683"/>
            <a:ext cx="15113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6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1FF9B03-08CC-33EC-7F12-3775A56DC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86" y="262471"/>
            <a:ext cx="11024286" cy="815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67E04FF-92D4-9024-6D02-9010E8DE9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413" y="1254829"/>
            <a:ext cx="2083862" cy="64980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46121E2-F91F-B935-A8A2-BEFFC9A58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26" y="2151083"/>
            <a:ext cx="4025900" cy="533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7D9A418-3204-5D90-4FA0-2C247F9C65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8695" y="2855651"/>
            <a:ext cx="2616200" cy="431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1C17268-3BA9-33B4-6CAE-A04D98EF7D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0039" y="2792151"/>
            <a:ext cx="7010400" cy="4953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3042A03-4CF2-A1DD-187F-E9D04FDD14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095" y="3492500"/>
            <a:ext cx="2565400" cy="4572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06D768C-1861-408E-4334-97DAA6A11D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7673" y="3492500"/>
            <a:ext cx="5511800" cy="5207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C608A00-35C5-94F3-7C20-2DADE896E3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6826" y="4151698"/>
            <a:ext cx="6337300" cy="4318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D9B519F-DB89-8F8A-2709-8CAA7D49C5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095" y="4793048"/>
            <a:ext cx="2590800" cy="4953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2951666-64C8-BD34-25D9-09A98149E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40039" y="4793048"/>
            <a:ext cx="6972300" cy="571500"/>
          </a:xfrm>
          <a:prstGeom prst="rect">
            <a:avLst/>
          </a:prstGeom>
        </p:spPr>
      </p:pic>
      <p:sp>
        <p:nvSpPr>
          <p:cNvPr id="18" name="三角形 17">
            <a:extLst>
              <a:ext uri="{FF2B5EF4-FFF2-40B4-BE49-F238E27FC236}">
                <a16:creationId xmlns:a16="http://schemas.microsoft.com/office/drawing/2014/main" id="{3687F61D-A7DB-E7A8-7C30-2B10A671278A}"/>
              </a:ext>
            </a:extLst>
          </p:cNvPr>
          <p:cNvSpPr/>
          <p:nvPr/>
        </p:nvSpPr>
        <p:spPr>
          <a:xfrm rot="5400000">
            <a:off x="699933" y="2964963"/>
            <a:ext cx="299585" cy="2476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三角形 18">
            <a:extLst>
              <a:ext uri="{FF2B5EF4-FFF2-40B4-BE49-F238E27FC236}">
                <a16:creationId xmlns:a16="http://schemas.microsoft.com/office/drawing/2014/main" id="{65CA902F-8AEA-38E7-91F0-EDDAB140C49F}"/>
              </a:ext>
            </a:extLst>
          </p:cNvPr>
          <p:cNvSpPr/>
          <p:nvPr/>
        </p:nvSpPr>
        <p:spPr>
          <a:xfrm rot="5400000">
            <a:off x="699933" y="3644586"/>
            <a:ext cx="299585" cy="2476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三角形 19">
            <a:extLst>
              <a:ext uri="{FF2B5EF4-FFF2-40B4-BE49-F238E27FC236}">
                <a16:creationId xmlns:a16="http://schemas.microsoft.com/office/drawing/2014/main" id="{F568A923-6926-5C36-FFA6-0CC485259EAF}"/>
              </a:ext>
            </a:extLst>
          </p:cNvPr>
          <p:cNvSpPr/>
          <p:nvPr/>
        </p:nvSpPr>
        <p:spPr>
          <a:xfrm rot="5400000">
            <a:off x="699933" y="4917333"/>
            <a:ext cx="299585" cy="2476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50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1FF9B03-08CC-33EC-7F12-3775A56DC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86" y="262471"/>
            <a:ext cx="11024286" cy="815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67E04FF-92D4-9024-6D02-9010E8DE9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413" y="1254829"/>
            <a:ext cx="2083862" cy="64980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DB6C1BA-04AC-C5B0-D9B2-BAC4E9A65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26" y="2151083"/>
            <a:ext cx="4025900" cy="533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46A4015-8645-E36F-6A67-D5C4026347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9521" y="3073865"/>
            <a:ext cx="8918126" cy="238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0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2D8CD9D-358D-89C4-F170-D145CFB61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055" y="4437466"/>
            <a:ext cx="6890766" cy="184599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61FF9B03-08CC-33EC-7F12-3775A56DC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86" y="262471"/>
            <a:ext cx="11024286" cy="815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67E04FF-92D4-9024-6D02-9010E8DE9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413" y="1254829"/>
            <a:ext cx="2083862" cy="64980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3D84A88-73E9-BBB3-930E-B8F83521E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8444" y="2247540"/>
            <a:ext cx="3987800" cy="533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8741CCD-CB33-60F9-C1A3-77CA35E256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8444" y="2978777"/>
            <a:ext cx="2887715" cy="63572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C4A1F25-8DB7-06F3-83AC-04E8A96728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8444" y="3869787"/>
            <a:ext cx="2887715" cy="606317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084A6ED-42AF-5336-A4CF-C28196EF424A}"/>
              </a:ext>
            </a:extLst>
          </p:cNvPr>
          <p:cNvSpPr/>
          <p:nvPr/>
        </p:nvSpPr>
        <p:spPr>
          <a:xfrm>
            <a:off x="4554071" y="4324271"/>
            <a:ext cx="3603811" cy="606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FDB1C69-8EB6-3E4D-4F29-8FB7DE07BFC9}"/>
              </a:ext>
            </a:extLst>
          </p:cNvPr>
          <p:cNvSpPr/>
          <p:nvPr/>
        </p:nvSpPr>
        <p:spPr>
          <a:xfrm>
            <a:off x="4536142" y="5005589"/>
            <a:ext cx="7300632" cy="606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8E04BDC-5AB1-1763-A596-D4EE3A6E2B8C}"/>
              </a:ext>
            </a:extLst>
          </p:cNvPr>
          <p:cNvSpPr/>
          <p:nvPr/>
        </p:nvSpPr>
        <p:spPr>
          <a:xfrm>
            <a:off x="4536142" y="5686907"/>
            <a:ext cx="3603811" cy="606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8E87D08-1C22-1DF3-9C7B-9BAA2E0D9468}"/>
                  </a:ext>
                </a:extLst>
              </p:cNvPr>
              <p:cNvSpPr txBox="1"/>
              <p:nvPr/>
            </p:nvSpPr>
            <p:spPr>
              <a:xfrm>
                <a:off x="1081018" y="4454684"/>
                <a:ext cx="52899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8E87D08-1C22-1DF3-9C7B-9BAA2E0D94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018" y="4454684"/>
                <a:ext cx="528991" cy="615553"/>
              </a:xfrm>
              <a:prstGeom prst="rect">
                <a:avLst/>
              </a:prstGeom>
              <a:blipFill>
                <a:blip r:embed="rId8"/>
                <a:stretch>
                  <a:fillRect l="-13953" r="-16279" b="-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23C6627-5EB8-A45A-1D7F-8722144EBAD6}"/>
                  </a:ext>
                </a:extLst>
              </p:cNvPr>
              <p:cNvSpPr txBox="1"/>
              <p:nvPr/>
            </p:nvSpPr>
            <p:spPr>
              <a:xfrm>
                <a:off x="1755335" y="4454684"/>
                <a:ext cx="100399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0,−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23C6627-5EB8-A45A-1D7F-8722144EB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335" y="4454684"/>
                <a:ext cx="1003993" cy="615553"/>
              </a:xfrm>
              <a:prstGeom prst="rect">
                <a:avLst/>
              </a:prstGeom>
              <a:blipFill>
                <a:blip r:embed="rId9"/>
                <a:stretch>
                  <a:fillRect l="-10000" b="-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573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A405B35-F630-5050-E5BB-EAD7B9F91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055" y="4437466"/>
            <a:ext cx="6890766" cy="184599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61FF9B03-08CC-33EC-7F12-3775A56DC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86" y="262471"/>
            <a:ext cx="11024286" cy="815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67E04FF-92D4-9024-6D02-9010E8DE9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413" y="1254829"/>
            <a:ext cx="2083862" cy="64980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3D84A88-73E9-BBB3-930E-B8F83521E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8444" y="2247540"/>
            <a:ext cx="3987800" cy="533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8741CCD-CB33-60F9-C1A3-77CA35E256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8444" y="2978777"/>
            <a:ext cx="2887715" cy="63572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C4A1F25-8DB7-06F3-83AC-04E8A96728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8444" y="3869787"/>
            <a:ext cx="2887715" cy="606317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FDB1C69-8EB6-3E4D-4F29-8FB7DE07BFC9}"/>
              </a:ext>
            </a:extLst>
          </p:cNvPr>
          <p:cNvSpPr/>
          <p:nvPr/>
        </p:nvSpPr>
        <p:spPr>
          <a:xfrm>
            <a:off x="4536142" y="5005589"/>
            <a:ext cx="7300632" cy="606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8E04BDC-5AB1-1763-A596-D4EE3A6E2B8C}"/>
              </a:ext>
            </a:extLst>
          </p:cNvPr>
          <p:cNvSpPr/>
          <p:nvPr/>
        </p:nvSpPr>
        <p:spPr>
          <a:xfrm>
            <a:off x="4536142" y="5686907"/>
            <a:ext cx="3603811" cy="606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16310F9-3E98-5A33-5895-FC43C2117EE7}"/>
                  </a:ext>
                </a:extLst>
              </p:cNvPr>
              <p:cNvSpPr txBox="1"/>
              <p:nvPr/>
            </p:nvSpPr>
            <p:spPr>
              <a:xfrm>
                <a:off x="1081018" y="4454684"/>
                <a:ext cx="42960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16310F9-3E98-5A33-5895-FC43C2117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018" y="4454684"/>
                <a:ext cx="429605" cy="615553"/>
              </a:xfrm>
              <a:prstGeom prst="rect">
                <a:avLst/>
              </a:prstGeom>
              <a:blipFill>
                <a:blip r:embed="rId8"/>
                <a:stretch>
                  <a:fillRect l="-19444" r="-19444" b="-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736B2C3-8DAA-162C-38FA-B58AE3336555}"/>
                  </a:ext>
                </a:extLst>
              </p:cNvPr>
              <p:cNvSpPr txBox="1"/>
              <p:nvPr/>
            </p:nvSpPr>
            <p:spPr>
              <a:xfrm>
                <a:off x="3161055" y="4028804"/>
                <a:ext cx="52899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736B2C3-8DAA-162C-38FA-B58AE33365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055" y="4028804"/>
                <a:ext cx="528991" cy="615553"/>
              </a:xfrm>
              <a:prstGeom prst="rect">
                <a:avLst/>
              </a:prstGeom>
              <a:blipFill>
                <a:blip r:embed="rId10"/>
                <a:stretch>
                  <a:fillRect l="-7143" r="-71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057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922EB4-0B83-CD57-A63B-176C43222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055" y="4437466"/>
            <a:ext cx="6890766" cy="184599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61FF9B03-08CC-33EC-7F12-3775A56DC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86" y="262471"/>
            <a:ext cx="11024286" cy="815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67E04FF-92D4-9024-6D02-9010E8DE9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413" y="1254829"/>
            <a:ext cx="2083862" cy="64980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3D84A88-73E9-BBB3-930E-B8F83521E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8444" y="2247540"/>
            <a:ext cx="3987800" cy="533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8741CCD-CB33-60F9-C1A3-77CA35E256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8444" y="2978777"/>
            <a:ext cx="2887715" cy="63572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C4A1F25-8DB7-06F3-83AC-04E8A96728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8444" y="3869787"/>
            <a:ext cx="2887715" cy="606317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8E04BDC-5AB1-1763-A596-D4EE3A6E2B8C}"/>
              </a:ext>
            </a:extLst>
          </p:cNvPr>
          <p:cNvSpPr/>
          <p:nvPr/>
        </p:nvSpPr>
        <p:spPr>
          <a:xfrm>
            <a:off x="4536142" y="5686907"/>
            <a:ext cx="3603811" cy="606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16310F9-3E98-5A33-5895-FC43C2117EE7}"/>
                  </a:ext>
                </a:extLst>
              </p:cNvPr>
              <p:cNvSpPr txBox="1"/>
              <p:nvPr/>
            </p:nvSpPr>
            <p:spPr>
              <a:xfrm>
                <a:off x="1081018" y="4454684"/>
                <a:ext cx="52899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kumimoji="1" lang="ja-JP" altLang="en-US" sz="40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16310F9-3E98-5A33-5895-FC43C2117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018" y="4454684"/>
                <a:ext cx="528991" cy="615553"/>
              </a:xfrm>
              <a:prstGeom prst="rect">
                <a:avLst/>
              </a:prstGeom>
              <a:blipFill>
                <a:blip r:embed="rId8"/>
                <a:stretch>
                  <a:fillRect r="-23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415B6283-861A-3A1A-189C-72A0A6F2E20B}"/>
                  </a:ext>
                </a:extLst>
              </p:cNvPr>
              <p:cNvSpPr txBox="1"/>
              <p:nvPr/>
            </p:nvSpPr>
            <p:spPr>
              <a:xfrm>
                <a:off x="1882451" y="4442920"/>
                <a:ext cx="90249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3600" b="0" i="1" smtClean="0">
                          <a:solidFill>
                            <a:srgbClr val="E97095"/>
                          </a:solidFill>
                          <a:latin typeface="Cambria Math" panose="02040503050406030204" pitchFamily="18" charset="0"/>
                        </a:rPr>
                        <m:t>0,+</m:t>
                      </m:r>
                    </m:oMath>
                  </m:oMathPara>
                </a14:m>
                <a:endParaRPr kumimoji="1" lang="ja-JP" altLang="en-US" sz="3600">
                  <a:solidFill>
                    <a:srgbClr val="E97095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415B6283-861A-3A1A-189C-72A0A6F2E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2451" y="4442920"/>
                <a:ext cx="902491" cy="553998"/>
              </a:xfrm>
              <a:prstGeom prst="rect">
                <a:avLst/>
              </a:prstGeom>
              <a:blipFill>
                <a:blip r:embed="rId9"/>
                <a:stretch>
                  <a:fillRect l="-9722" r="-8333" b="-4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020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50B0B59-3395-F617-51AA-9904C3861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985" y="2958522"/>
            <a:ext cx="9553096" cy="94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41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7277668-B409-A1F4-5271-830FB2A47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699" y="2756080"/>
            <a:ext cx="8501843" cy="104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97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C364A70-2285-3A20-1995-D76FAE6A6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09" y="1664127"/>
            <a:ext cx="11419703" cy="828848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EFF466F-10B0-12EB-2B81-C877D8F1372A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FCEF9E-A989-426B-0F01-A6075AC2D008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0F43F72-AA4F-F0E9-CD5C-B9996C084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133" y="2757101"/>
            <a:ext cx="2388974" cy="67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22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7E79E39-32E1-977F-D66D-AC9FEC2BA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24" y="276678"/>
            <a:ext cx="4006980" cy="86886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3DB75DD-3795-3771-6101-00BDE986C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2" y="2002980"/>
            <a:ext cx="9514990" cy="495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8582234-9991-8CAA-8124-5F6A5432B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632" y="2843404"/>
            <a:ext cx="6819900" cy="495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C791F1A-2A1C-7803-4F6E-F1830C37D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840" y="3683828"/>
            <a:ext cx="9514990" cy="44438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1776C30-AD58-F008-5338-AE2C1D3FC5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6359" y="4401738"/>
            <a:ext cx="5384800" cy="2311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DEE3C85-5A79-E465-B629-4537A2CDE7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704" y="1366886"/>
            <a:ext cx="3568700" cy="444500"/>
          </a:xfrm>
          <a:prstGeom prst="rect">
            <a:avLst/>
          </a:prstGeom>
        </p:spPr>
      </p:pic>
      <p:sp>
        <p:nvSpPr>
          <p:cNvPr id="10" name="三角形 9">
            <a:extLst>
              <a:ext uri="{FF2B5EF4-FFF2-40B4-BE49-F238E27FC236}">
                <a16:creationId xmlns:a16="http://schemas.microsoft.com/office/drawing/2014/main" id="{9804A351-6C1E-6783-274E-11484DD4D5B4}"/>
              </a:ext>
            </a:extLst>
          </p:cNvPr>
          <p:cNvSpPr/>
          <p:nvPr/>
        </p:nvSpPr>
        <p:spPr>
          <a:xfrm rot="5400000">
            <a:off x="734736" y="2228015"/>
            <a:ext cx="299585" cy="2476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三角形 10">
            <a:extLst>
              <a:ext uri="{FF2B5EF4-FFF2-40B4-BE49-F238E27FC236}">
                <a16:creationId xmlns:a16="http://schemas.microsoft.com/office/drawing/2014/main" id="{81E1449D-8E68-353E-8FE3-12E4AA59A2B0}"/>
              </a:ext>
            </a:extLst>
          </p:cNvPr>
          <p:cNvSpPr/>
          <p:nvPr/>
        </p:nvSpPr>
        <p:spPr>
          <a:xfrm rot="5400000">
            <a:off x="734736" y="2986299"/>
            <a:ext cx="299585" cy="2476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三角形 11">
            <a:extLst>
              <a:ext uri="{FF2B5EF4-FFF2-40B4-BE49-F238E27FC236}">
                <a16:creationId xmlns:a16="http://schemas.microsoft.com/office/drawing/2014/main" id="{EE95369D-84DE-46C8-63B9-01CD82EC337A}"/>
              </a:ext>
            </a:extLst>
          </p:cNvPr>
          <p:cNvSpPr/>
          <p:nvPr/>
        </p:nvSpPr>
        <p:spPr>
          <a:xfrm rot="5400000">
            <a:off x="734736" y="3822642"/>
            <a:ext cx="299585" cy="2476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36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7E79E39-32E1-977F-D66D-AC9FEC2BA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24" y="276678"/>
            <a:ext cx="4006980" cy="86886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5CC8EC0-BAD3-1D50-D63B-02EE2636B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33" y="1374500"/>
            <a:ext cx="3606800" cy="4826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D0C8772-960E-D38C-CBBE-C46F91E52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533" y="2013579"/>
            <a:ext cx="3060700" cy="5461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243834D-31B6-42DE-E762-BD33BC4676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533" y="2791832"/>
            <a:ext cx="3187700" cy="6985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38EF8D0-C0B7-A8FB-DAB4-F724A7675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0552" y="3153782"/>
            <a:ext cx="5041900" cy="6731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BAAE1C7-05CC-8EF3-667D-EBBEE91EA4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0552" y="4073603"/>
            <a:ext cx="5397500" cy="5842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F6F5433-DB53-7ECA-5D9F-CF264EAD91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0552" y="4971430"/>
            <a:ext cx="5041900" cy="5588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AF0DCD59-5842-6023-2824-F7D87EEA2C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5339" y="3167764"/>
            <a:ext cx="1905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14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E2FA0C3-D819-B806-87AA-8BA837995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479" y="2871989"/>
            <a:ext cx="7637337" cy="91296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A474808-1F48-08E4-8E23-C9789510F53A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6BFCE77-8D65-C6A0-A953-E25F32250F8F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</p:spTree>
    <p:extLst>
      <p:ext uri="{BB962C8B-B14F-4D97-AF65-F5344CB8AC3E}">
        <p14:creationId xmlns:p14="http://schemas.microsoft.com/office/powerpoint/2010/main" val="2510872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FA67AB3-6FC6-D6F0-75FD-BF1E93F46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35" y="248816"/>
            <a:ext cx="4686628" cy="57387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281DFDD-6B44-1A85-A49F-AF42A9984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708" y="248816"/>
            <a:ext cx="4842745" cy="57890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6477766-6ECF-E7F4-6A63-786E938B4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814" y="1119458"/>
            <a:ext cx="5489725" cy="548972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23F9072-D6DF-742F-2C05-7989E913A3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272" y="1189506"/>
            <a:ext cx="5331914" cy="534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4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392CA7-08E2-1021-712A-065611030AE2}"/>
              </a:ext>
            </a:extLst>
          </p:cNvPr>
          <p:cNvSpPr/>
          <p:nvPr/>
        </p:nvSpPr>
        <p:spPr>
          <a:xfrm>
            <a:off x="328614" y="185057"/>
            <a:ext cx="11501436" cy="685800"/>
          </a:xfrm>
          <a:prstGeom prst="rect">
            <a:avLst/>
          </a:prstGeom>
          <a:solidFill>
            <a:srgbClr val="E87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1B4A9F-6362-DAC3-BB8C-1D97196DB01C}"/>
              </a:ext>
            </a:extLst>
          </p:cNvPr>
          <p:cNvSpPr txBox="1"/>
          <p:nvPr/>
        </p:nvSpPr>
        <p:spPr>
          <a:xfrm>
            <a:off x="2669421" y="226924"/>
            <a:ext cx="685315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ja-JP" altLang="en-US" sz="4000" b="1">
                <a:solidFill>
                  <a:schemeClr val="bg1"/>
                </a:solidFill>
              </a:rPr>
              <a:t>ビデオを止めて問題を解こう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2EFE7DA-4ADA-AF1B-C221-67E2A5465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20" y="1400669"/>
            <a:ext cx="11501436" cy="316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8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53BE9AC-DAEA-0320-CCBD-AEB7DD3F1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49" y="288383"/>
            <a:ext cx="9337935" cy="75983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D5A735-9275-75D4-FB86-728B3F4BA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4632" y="1193340"/>
            <a:ext cx="6464300" cy="546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77A9114-2D13-E25A-AD56-D0B779064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249" y="1882237"/>
            <a:ext cx="2540000" cy="4953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EE1D260-46BC-52C7-7A70-C176C3DD06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8132" y="2872528"/>
            <a:ext cx="6400800" cy="622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0E85A7F-5233-A1AA-9C0D-B3205899E3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2249" y="3637316"/>
            <a:ext cx="2667000" cy="9906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A1DCA8A-5196-2655-7997-D6DB09C429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0832" y="4627916"/>
            <a:ext cx="6388100" cy="698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E7C2916-10D7-D01F-B7A9-031C5EAE7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9887" y="5392704"/>
            <a:ext cx="35306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2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DDB71-B824-BEB2-6A20-26ABCF881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F95C26-433B-9F03-40E4-A1AF0711E0C3}"/>
              </a:ext>
            </a:extLst>
          </p:cNvPr>
          <p:cNvSpPr txBox="1"/>
          <p:nvPr/>
        </p:nvSpPr>
        <p:spPr>
          <a:xfrm>
            <a:off x="3415511" y="151369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b="1">
                <a:solidFill>
                  <a:srgbClr val="007FBA"/>
                </a:solidFill>
              </a:rPr>
              <a:t>今回の学習目標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D8B875-CDC4-DDAD-7DAC-6B8B3145E1C6}"/>
              </a:ext>
            </a:extLst>
          </p:cNvPr>
          <p:cNvSpPr txBox="1"/>
          <p:nvPr/>
        </p:nvSpPr>
        <p:spPr>
          <a:xfrm>
            <a:off x="2372299" y="2786079"/>
            <a:ext cx="638760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800"/>
              <a:t>文字定数を含む不等式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44187C-E5C8-3305-5D49-11C12BD08019}"/>
              </a:ext>
            </a:extLst>
          </p:cNvPr>
          <p:cNvSpPr txBox="1"/>
          <p:nvPr/>
        </p:nvSpPr>
        <p:spPr>
          <a:xfrm>
            <a:off x="2858353" y="3973336"/>
            <a:ext cx="63017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ja-JP" altLang="en-US" sz="3600"/>
              <a:t>数式での取り扱いの注意点</a:t>
            </a:r>
            <a:endParaRPr kumimoji="1" lang="en-US" altLang="ja-JP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ja-JP" altLang="en-US" sz="3600"/>
              <a:t>グラフでのイメージ</a:t>
            </a:r>
          </a:p>
        </p:txBody>
      </p:sp>
    </p:spTree>
    <p:extLst>
      <p:ext uri="{BB962C8B-B14F-4D97-AF65-F5344CB8AC3E}">
        <p14:creationId xmlns:p14="http://schemas.microsoft.com/office/powerpoint/2010/main" val="39015443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DA849-3556-8880-07AC-6D1F5250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0D5A9E8-6E1F-3ED1-122E-E8D47F2BC110}"/>
              </a:ext>
            </a:extLst>
          </p:cNvPr>
          <p:cNvSpPr/>
          <p:nvPr/>
        </p:nvSpPr>
        <p:spPr>
          <a:xfrm>
            <a:off x="0" y="0"/>
            <a:ext cx="12192000" cy="2531165"/>
          </a:xfrm>
          <a:prstGeom prst="rect">
            <a:avLst/>
          </a:prstGeom>
          <a:solidFill>
            <a:srgbClr val="007F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E97095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92748E6-8067-E21F-5968-B8343C4E1799}"/>
              </a:ext>
            </a:extLst>
          </p:cNvPr>
          <p:cNvSpPr txBox="1"/>
          <p:nvPr/>
        </p:nvSpPr>
        <p:spPr>
          <a:xfrm>
            <a:off x="344556" y="238540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b="1">
                <a:solidFill>
                  <a:schemeClr val="bg1"/>
                </a:solidFill>
              </a:rPr>
              <a:t>高校数学</a:t>
            </a:r>
            <a:r>
              <a:rPr kumimoji="1" lang="en-US" altLang="ja-JP" sz="7200" b="1" dirty="0">
                <a:solidFill>
                  <a:schemeClr val="bg1"/>
                </a:solidFill>
              </a:rPr>
              <a:t> I</a:t>
            </a:r>
            <a:endParaRPr kumimoji="1" lang="ja-JP" altLang="en-US" sz="7200" b="1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0985CB7-F156-E3BE-B0C0-6A663D284B0A}"/>
              </a:ext>
            </a:extLst>
          </p:cNvPr>
          <p:cNvSpPr txBox="1"/>
          <p:nvPr/>
        </p:nvSpPr>
        <p:spPr>
          <a:xfrm>
            <a:off x="344556" y="1346103"/>
            <a:ext cx="118929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0" b="1">
                <a:solidFill>
                  <a:schemeClr val="bg1"/>
                </a:solidFill>
              </a:rPr>
              <a:t>数と式</a:t>
            </a:r>
            <a:r>
              <a:rPr lang="ja-JP" altLang="en-US" sz="5400" b="1">
                <a:solidFill>
                  <a:schemeClr val="bg1"/>
                </a:solidFill>
              </a:rPr>
              <a:t>「文字定数を含む</a:t>
            </a:r>
            <a:r>
              <a:rPr lang="en-US" altLang="ja-JP" sz="5400" b="1" dirty="0">
                <a:solidFill>
                  <a:schemeClr val="bg1"/>
                </a:solidFill>
              </a:rPr>
              <a:t>1</a:t>
            </a:r>
            <a:r>
              <a:rPr lang="ja-JP" altLang="en-US" sz="5400" b="1">
                <a:solidFill>
                  <a:schemeClr val="bg1"/>
                </a:solidFill>
              </a:rPr>
              <a:t>次不等式」</a:t>
            </a:r>
            <a:endParaRPr kumimoji="1" lang="ja-JP" altLang="en-US" sz="6000" b="1">
              <a:solidFill>
                <a:schemeClr val="bg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52B4886-E2DB-B59A-5156-D3B598DE4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939" y="4098203"/>
            <a:ext cx="4948819" cy="131143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6A4A0C1-7227-695A-677A-764BBF6D6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5" y="2784972"/>
            <a:ext cx="11722753" cy="105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51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101</Words>
  <Application>Microsoft Macintosh PowerPoint</Application>
  <PresentationFormat>ワイド画面</PresentationFormat>
  <Paragraphs>22</Paragraphs>
  <Slides>28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3" baseType="lpstr">
      <vt:lpstr>游ゴシック</vt:lpstr>
      <vt:lpstr>游ゴシック Light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西川 隆史(takasi-n)</dc:creator>
  <cp:lastModifiedBy>西川 隆史(takasi-n)</cp:lastModifiedBy>
  <cp:revision>13</cp:revision>
  <dcterms:created xsi:type="dcterms:W3CDTF">2024-12-21T06:28:55Z</dcterms:created>
  <dcterms:modified xsi:type="dcterms:W3CDTF">2025-03-20T08:04:44Z</dcterms:modified>
</cp:coreProperties>
</file>