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71" r:id="rId3"/>
    <p:sldId id="277" r:id="rId4"/>
    <p:sldId id="281" r:id="rId5"/>
    <p:sldId id="280" r:id="rId6"/>
    <p:sldId id="282" r:id="rId7"/>
    <p:sldId id="283" r:id="rId8"/>
    <p:sldId id="279" r:id="rId9"/>
    <p:sldId id="285" r:id="rId10"/>
    <p:sldId id="286" r:id="rId11"/>
    <p:sldId id="289" r:id="rId12"/>
    <p:sldId id="284" r:id="rId13"/>
    <p:sldId id="288" r:id="rId14"/>
    <p:sldId id="274" r:id="rId15"/>
    <p:sldId id="287" r:id="rId16"/>
    <p:sldId id="290" r:id="rId17"/>
    <p:sldId id="291" r:id="rId18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095"/>
    <a:srgbClr val="007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798"/>
    <p:restoredTop sz="91418"/>
  </p:normalViewPr>
  <p:slideViewPr>
    <p:cSldViewPr snapToGrid="0">
      <p:cViewPr varScale="1">
        <p:scale>
          <a:sx n="109" d="100"/>
          <a:sy n="109" d="100"/>
        </p:scale>
        <p:origin x="208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5" Type="http://schemas.openxmlformats.org/officeDocument/2006/relationships/image" Target="../media/image79.png"/><Relationship Id="rId10" Type="http://schemas.openxmlformats.org/officeDocument/2006/relationships/image" Target="../media/image84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109568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数と式「絶対値を含む不等式」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64D79D1-AE70-2D76-58F9-CBB9B022E1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209" y="4725444"/>
            <a:ext cx="11577582" cy="118138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C384485-7B6B-A77C-817B-DC39CC13DD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55" y="3054349"/>
            <a:ext cx="1955580" cy="102105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124D3A57-67E1-E32D-45F4-E7A302B410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0714" y="3040305"/>
            <a:ext cx="4764924" cy="102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486763" y="873224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331F97A-711A-05D2-DD1C-658D7F824FDE}"/>
              </a:ext>
            </a:extLst>
          </p:cNvPr>
          <p:cNvSpPr txBox="1"/>
          <p:nvPr/>
        </p:nvSpPr>
        <p:spPr>
          <a:xfrm>
            <a:off x="2575627" y="1905506"/>
            <a:ext cx="7040745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800"/>
              <a:t>絶対値を含む不等式を</a:t>
            </a:r>
            <a:endParaRPr kumimoji="1" lang="en-US" altLang="ja-JP" sz="4800" dirty="0"/>
          </a:p>
          <a:p>
            <a:r>
              <a:rPr kumimoji="1" lang="ja-JP" altLang="en-US" sz="4800"/>
              <a:t>グラフを活用して解く。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0850E21-1311-CA9D-9C24-025000FA1F5A}"/>
              </a:ext>
            </a:extLst>
          </p:cNvPr>
          <p:cNvSpPr txBox="1"/>
          <p:nvPr/>
        </p:nvSpPr>
        <p:spPr>
          <a:xfrm>
            <a:off x="2335344" y="3676452"/>
            <a:ext cx="718177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b="1"/>
              <a:t>関連動画</a:t>
            </a:r>
            <a:endParaRPr kumimoji="1" lang="en-US" altLang="ja-JP" sz="3600" b="1" dirty="0"/>
          </a:p>
          <a:p>
            <a:r>
              <a:rPr kumimoji="1" lang="ja-JP" altLang="en-US" sz="3600"/>
              <a:t>・</a:t>
            </a:r>
            <a:r>
              <a:rPr kumimoji="1" lang="en-US" altLang="ja-JP" sz="3600" dirty="0"/>
              <a:t>A2100 </a:t>
            </a:r>
            <a:r>
              <a:rPr kumimoji="1" lang="ja-JP" altLang="en-US" sz="3600"/>
              <a:t>数直線と絶対値</a:t>
            </a:r>
            <a:endParaRPr kumimoji="1" lang="en-US" altLang="ja-JP" sz="3600" dirty="0"/>
          </a:p>
          <a:p>
            <a:r>
              <a:rPr kumimoji="1" lang="ja-JP" altLang="en-US" sz="3600"/>
              <a:t>・</a:t>
            </a:r>
            <a:r>
              <a:rPr kumimoji="1" lang="en-US" altLang="ja-JP" sz="3600" dirty="0"/>
              <a:t>A2101 </a:t>
            </a:r>
            <a:r>
              <a:rPr kumimoji="1" lang="ja-JP" altLang="en-US" sz="3600"/>
              <a:t>絶対値をグラフで考える</a:t>
            </a:r>
            <a:endParaRPr kumimoji="1" lang="en-US" altLang="ja-JP" sz="3600" dirty="0"/>
          </a:p>
          <a:p>
            <a:r>
              <a:rPr kumimoji="1" lang="ja-JP" altLang="en-US" sz="3600"/>
              <a:t>・</a:t>
            </a:r>
            <a:r>
              <a:rPr kumimoji="1" lang="en-US" altLang="ja-JP" sz="3600" dirty="0"/>
              <a:t>A2102 </a:t>
            </a:r>
            <a:r>
              <a:rPr kumimoji="1" lang="ja-JP" altLang="en-US" sz="3600"/>
              <a:t>絶対値を含む</a:t>
            </a:r>
            <a:r>
              <a:rPr kumimoji="1" lang="en-US" altLang="ja-JP" sz="3600" dirty="0"/>
              <a:t>1</a:t>
            </a:r>
            <a:r>
              <a:rPr kumimoji="1" lang="ja-JP" altLang="en-US" sz="3600"/>
              <a:t>次方程式</a:t>
            </a:r>
          </a:p>
        </p:txBody>
      </p:sp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5D9D758-A5C1-B3B8-5FA3-99E7227A85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3416" y="1178076"/>
            <a:ext cx="7704389" cy="246259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90A43F2-F72F-0004-155C-6A98ABB86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8083" y="4207933"/>
            <a:ext cx="4868594" cy="80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905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9836F8C0-982C-7CA2-5AF5-D26E949090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0150" y="1671168"/>
            <a:ext cx="7251700" cy="50038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2F1E2FA-00A1-E2A4-9E87-2B7E383F2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0150" y="1671168"/>
            <a:ext cx="7251700" cy="50038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F7C25A97-BD15-055F-B7A7-EC8A821A4D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0150" y="1671168"/>
            <a:ext cx="7251700" cy="50038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2343C6A-BBBE-DED8-B795-8B6D24C589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0150" y="1671168"/>
            <a:ext cx="7251700" cy="50038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82D64015-E999-E3D2-1C9D-FDBDFFA976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0150" y="1671168"/>
            <a:ext cx="7251700" cy="5003800"/>
          </a:xfrm>
          <a:prstGeom prst="rect">
            <a:avLst/>
          </a:prstGeom>
        </p:spPr>
      </p:pic>
      <p:sp>
        <p:nvSpPr>
          <p:cNvPr id="14" name="フリーフォーム 13">
            <a:extLst>
              <a:ext uri="{FF2B5EF4-FFF2-40B4-BE49-F238E27FC236}">
                <a16:creationId xmlns:a16="http://schemas.microsoft.com/office/drawing/2014/main" id="{74DB3D24-69E7-C67F-06D9-15E6E073F72A}"/>
              </a:ext>
            </a:extLst>
          </p:cNvPr>
          <p:cNvSpPr/>
          <p:nvPr/>
        </p:nvSpPr>
        <p:spPr>
          <a:xfrm>
            <a:off x="2968831" y="2386940"/>
            <a:ext cx="2090057" cy="3681351"/>
          </a:xfrm>
          <a:custGeom>
            <a:avLst/>
            <a:gdLst>
              <a:gd name="connsiteX0" fmla="*/ 0 w 2090057"/>
              <a:gd name="connsiteY0" fmla="*/ 0 h 3681351"/>
              <a:gd name="connsiteX1" fmla="*/ 23751 w 2090057"/>
              <a:gd name="connsiteY1" fmla="*/ 3681351 h 3681351"/>
              <a:gd name="connsiteX2" fmla="*/ 2090057 w 2090057"/>
              <a:gd name="connsiteY2" fmla="*/ 3681351 h 3681351"/>
              <a:gd name="connsiteX3" fmla="*/ 2078182 w 2090057"/>
              <a:gd name="connsiteY3" fmla="*/ 2125683 h 3681351"/>
              <a:gd name="connsiteX4" fmla="*/ 0 w 2090057"/>
              <a:gd name="connsiteY4" fmla="*/ 0 h 3681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0057" h="3681351">
                <a:moveTo>
                  <a:pt x="0" y="0"/>
                </a:moveTo>
                <a:lnTo>
                  <a:pt x="23751" y="3681351"/>
                </a:lnTo>
                <a:lnTo>
                  <a:pt x="2090057" y="3681351"/>
                </a:lnTo>
                <a:cubicBezTo>
                  <a:pt x="2086099" y="3162795"/>
                  <a:pt x="2082140" y="2644239"/>
                  <a:pt x="2078182" y="2125683"/>
                </a:cubicBezTo>
                <a:lnTo>
                  <a:pt x="0" y="0"/>
                </a:lnTo>
                <a:close/>
              </a:path>
            </a:pathLst>
          </a:custGeom>
          <a:solidFill>
            <a:srgbClr val="E97095">
              <a:alpha val="1974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フリーフォーム 14">
            <a:extLst>
              <a:ext uri="{FF2B5EF4-FFF2-40B4-BE49-F238E27FC236}">
                <a16:creationId xmlns:a16="http://schemas.microsoft.com/office/drawing/2014/main" id="{100ECE9D-ECA7-BCA9-9E80-7F9DA73B645E}"/>
              </a:ext>
            </a:extLst>
          </p:cNvPr>
          <p:cNvSpPr/>
          <p:nvPr/>
        </p:nvSpPr>
        <p:spPr>
          <a:xfrm>
            <a:off x="8193974" y="3443844"/>
            <a:ext cx="1033153" cy="2624447"/>
          </a:xfrm>
          <a:custGeom>
            <a:avLst/>
            <a:gdLst>
              <a:gd name="connsiteX0" fmla="*/ 11875 w 1033153"/>
              <a:gd name="connsiteY0" fmla="*/ 1033153 h 2624447"/>
              <a:gd name="connsiteX1" fmla="*/ 1033153 w 1033153"/>
              <a:gd name="connsiteY1" fmla="*/ 0 h 2624447"/>
              <a:gd name="connsiteX2" fmla="*/ 1033153 w 1033153"/>
              <a:gd name="connsiteY2" fmla="*/ 2624447 h 2624447"/>
              <a:gd name="connsiteX3" fmla="*/ 0 w 1033153"/>
              <a:gd name="connsiteY3" fmla="*/ 2612572 h 2624447"/>
              <a:gd name="connsiteX4" fmla="*/ 11875 w 1033153"/>
              <a:gd name="connsiteY4" fmla="*/ 1033153 h 2624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3153" h="2624447">
                <a:moveTo>
                  <a:pt x="11875" y="1033153"/>
                </a:moveTo>
                <a:lnTo>
                  <a:pt x="1033153" y="0"/>
                </a:lnTo>
                <a:lnTo>
                  <a:pt x="1033153" y="2624447"/>
                </a:lnTo>
                <a:lnTo>
                  <a:pt x="0" y="2612572"/>
                </a:lnTo>
                <a:cubicBezTo>
                  <a:pt x="3958" y="2086099"/>
                  <a:pt x="7917" y="1559626"/>
                  <a:pt x="11875" y="1033153"/>
                </a:cubicBezTo>
                <a:close/>
              </a:path>
            </a:pathLst>
          </a:custGeom>
          <a:solidFill>
            <a:srgbClr val="E97095">
              <a:alpha val="1974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A101227D-5FC1-B9B9-8F09-CD59810D93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7485" y="208148"/>
            <a:ext cx="1460500" cy="8128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83F4AAA-1D1B-E1CC-046B-A32C1481D8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24957" y="335148"/>
            <a:ext cx="3378200" cy="5588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231DB226-DC9B-94AE-6CB8-A57F26EE04E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37760" y="227198"/>
            <a:ext cx="4305300" cy="7747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50F7782D-3F4D-CEA1-B443-E5AFFE5051AC}"/>
                  </a:ext>
                </a:extLst>
              </p:cNvPr>
              <p:cNvSpPr txBox="1"/>
              <p:nvPr/>
            </p:nvSpPr>
            <p:spPr>
              <a:xfrm>
                <a:off x="2726552" y="1020948"/>
                <a:ext cx="673889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ja-JP" sz="2800" b="0" i="1" smtClean="0">
                        <a:solidFill>
                          <a:srgbClr val="E97095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kumimoji="1" lang="en-US" altLang="ja-JP" sz="2800" b="0" i="1" smtClean="0">
                        <a:solidFill>
                          <a:srgbClr val="E97095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kumimoji="1" lang="en-US" altLang="ja-JP" sz="2800" b="0" i="1" smtClean="0">
                            <a:solidFill>
                              <a:srgbClr val="E97095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ja-JP" sz="2800" b="0" i="1" smtClean="0">
                            <a:solidFill>
                              <a:srgbClr val="E97095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kumimoji="1" lang="en-US" altLang="ja-JP" sz="2800" b="0" i="1" smtClean="0">
                            <a:solidFill>
                              <a:srgbClr val="E97095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</m:oMath>
                </a14:m>
                <a:r>
                  <a:rPr kumimoji="1" lang="en-US" altLang="ja-JP" sz="2800" dirty="0">
                    <a:solidFill>
                      <a:srgbClr val="E97095"/>
                    </a:solidFill>
                  </a:rPr>
                  <a:t> </a:t>
                </a:r>
                <a:r>
                  <a:rPr kumimoji="1" lang="ja-JP" altLang="en-US" sz="2800"/>
                  <a:t>と</a:t>
                </a:r>
                <a:r>
                  <a:rPr kumimoji="1" lang="en-US" altLang="ja-JP" sz="2800" dirty="0"/>
                  <a:t> </a:t>
                </a:r>
                <a14:m>
                  <m:oMath xmlns:m="http://schemas.openxmlformats.org/officeDocument/2006/math">
                    <m:r>
                      <a:rPr kumimoji="1" lang="en-US" altLang="ja-JP" sz="2800" b="0" i="1" smtClean="0">
                        <a:solidFill>
                          <a:srgbClr val="007FBA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kumimoji="1" lang="en-US" altLang="ja-JP" sz="2800" b="0" i="1" smtClean="0">
                        <a:solidFill>
                          <a:srgbClr val="007FBA"/>
                        </a:solidFill>
                        <a:latin typeface="Cambria Math" panose="02040503050406030204" pitchFamily="18" charset="0"/>
                      </a:rPr>
                      <m:t>=3  </m:t>
                    </m:r>
                  </m:oMath>
                </a14:m>
                <a:r>
                  <a:rPr kumimoji="1" lang="ja-JP" altLang="en-US" sz="2800"/>
                  <a:t>のグラフを考える。</a:t>
                </a:r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50F7782D-3F4D-CEA1-B443-E5AFFE5051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6552" y="1020948"/>
                <a:ext cx="6738896" cy="523220"/>
              </a:xfrm>
              <a:prstGeom prst="rect">
                <a:avLst/>
              </a:prstGeom>
              <a:blipFill>
                <a:blip r:embed="rId10"/>
                <a:stretch>
                  <a:fillRect l="-376" t="-11905" r="-940" b="-3333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239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06C472C-F077-DFEE-0965-2A5FDB1D9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485" y="208148"/>
            <a:ext cx="1460500" cy="8128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C4DB59C-210D-89D0-B98D-130C0A684A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8350" y="347848"/>
            <a:ext cx="3644900" cy="5334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8C26B00-987E-3A0E-E5DB-4F0C1817CF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4483" y="208148"/>
            <a:ext cx="3848100" cy="8255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3BEA82F-F7F9-20D4-3BEC-A624F53950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7000" y="1574085"/>
            <a:ext cx="6858000" cy="51689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85626B0-D05B-EA8B-D558-59B8B13A80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7000" y="1544168"/>
            <a:ext cx="6858000" cy="51689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1C95D33-6C85-EA2B-B013-0DA317B3B2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7000" y="1556868"/>
            <a:ext cx="6858000" cy="51689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A684739D-8D24-3DA2-F7D8-B90F560A81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67000" y="1573801"/>
            <a:ext cx="6858000" cy="51689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57FE6BEA-EFD6-6859-BC49-34CD57AE0B7C}"/>
              </a:ext>
            </a:extLst>
          </p:cNvPr>
          <p:cNvSpPr/>
          <p:nvPr/>
        </p:nvSpPr>
        <p:spPr>
          <a:xfrm>
            <a:off x="5113867" y="3843867"/>
            <a:ext cx="2150533" cy="2082800"/>
          </a:xfrm>
          <a:prstGeom prst="rect">
            <a:avLst/>
          </a:prstGeom>
          <a:solidFill>
            <a:srgbClr val="00B0F0">
              <a:alpha val="2934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D29F4B70-5615-F215-C610-10D8FE602227}"/>
                  </a:ext>
                </a:extLst>
              </p:cNvPr>
              <p:cNvSpPr txBox="1"/>
              <p:nvPr/>
            </p:nvSpPr>
            <p:spPr>
              <a:xfrm>
                <a:off x="9664220" y="2735131"/>
                <a:ext cx="223772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−3=4</m:t>
                      </m:r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D29F4B70-5615-F215-C610-10D8FE6022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4220" y="2735131"/>
                <a:ext cx="2237728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89901E25-0177-CB7B-6D0A-D817EA38B43F}"/>
                  </a:ext>
                </a:extLst>
              </p:cNvPr>
              <p:cNvSpPr txBox="1"/>
              <p:nvPr/>
            </p:nvSpPr>
            <p:spPr>
              <a:xfrm>
                <a:off x="10380378" y="3349823"/>
                <a:ext cx="15215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89901E25-0177-CB7B-6D0A-D817EA38B4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0378" y="3349823"/>
                <a:ext cx="1521570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25742034-633E-89AC-3CA6-35A0D7EBAFF4}"/>
                  </a:ext>
                </a:extLst>
              </p:cNvPr>
              <p:cNvSpPr txBox="1"/>
              <p:nvPr/>
            </p:nvSpPr>
            <p:spPr>
              <a:xfrm>
                <a:off x="10608004" y="3923012"/>
                <a:ext cx="1293944" cy="10111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ja-JP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32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kumimoji="1" lang="en-US" altLang="ja-JP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25742034-633E-89AC-3CA6-35A0D7EBAF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8004" y="3923012"/>
                <a:ext cx="1293944" cy="1011111"/>
              </a:xfrm>
              <a:prstGeom prst="rect">
                <a:avLst/>
              </a:prstGeom>
              <a:blipFill>
                <a:blip r:embed="rId11"/>
                <a:stretch>
                  <a:fillRect b="-875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F678298F-7B96-CF3A-9DB2-72690293A314}"/>
                  </a:ext>
                </a:extLst>
              </p:cNvPr>
              <p:cNvSpPr txBox="1"/>
              <p:nvPr/>
            </p:nvSpPr>
            <p:spPr>
              <a:xfrm>
                <a:off x="147687" y="3293925"/>
                <a:ext cx="254390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+3=4</m:t>
                      </m:r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F678298F-7B96-CF3A-9DB2-72690293A3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687" y="3293925"/>
                <a:ext cx="2543902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A4588931-4BD9-7671-5D7A-029A28C91400}"/>
                  </a:ext>
                </a:extLst>
              </p:cNvPr>
              <p:cNvSpPr txBox="1"/>
              <p:nvPr/>
            </p:nvSpPr>
            <p:spPr>
              <a:xfrm>
                <a:off x="411567" y="3921029"/>
                <a:ext cx="182774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A4588931-4BD9-7671-5D7A-029A28C914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567" y="3921029"/>
                <a:ext cx="1827744" cy="5847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D5EFA827-6DD4-BC68-6495-5CE68B5FEDEA}"/>
                  </a:ext>
                </a:extLst>
              </p:cNvPr>
              <p:cNvSpPr txBox="1"/>
              <p:nvPr/>
            </p:nvSpPr>
            <p:spPr>
              <a:xfrm>
                <a:off x="859246" y="4528510"/>
                <a:ext cx="1668534" cy="10143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kumimoji="1" lang="en-US" altLang="ja-JP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D5EFA827-6DD4-BC68-6495-5CE68B5FED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246" y="4528510"/>
                <a:ext cx="1668534" cy="1014317"/>
              </a:xfrm>
              <a:prstGeom prst="rect">
                <a:avLst/>
              </a:prstGeom>
              <a:blipFill>
                <a:blip r:embed="rId14"/>
                <a:stretch>
                  <a:fillRect b="-864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BC40AF17-152A-0F06-F853-1372E27D79B9}"/>
                  </a:ext>
                </a:extLst>
              </p:cNvPr>
              <p:cNvSpPr txBox="1"/>
              <p:nvPr/>
            </p:nvSpPr>
            <p:spPr>
              <a:xfrm>
                <a:off x="2726552" y="1020948"/>
                <a:ext cx="693766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ja-JP" sz="2800" b="0" i="1" smtClean="0">
                        <a:solidFill>
                          <a:srgbClr val="E97095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kumimoji="1" lang="en-US" altLang="ja-JP" sz="2800" b="0" i="1" smtClean="0">
                        <a:solidFill>
                          <a:srgbClr val="E97095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kumimoji="1" lang="en-US" altLang="ja-JP" sz="2800" b="0" i="1" smtClean="0">
                            <a:solidFill>
                              <a:srgbClr val="E97095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ja-JP" sz="2800" b="0" i="1" smtClean="0">
                            <a:solidFill>
                              <a:srgbClr val="E97095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kumimoji="1" lang="en-US" altLang="ja-JP" sz="2800" b="0" i="1" smtClean="0">
                            <a:solidFill>
                              <a:srgbClr val="E97095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kumimoji="1" lang="en-US" altLang="ja-JP" sz="2800" b="0" i="1" smtClean="0">
                            <a:solidFill>
                              <a:srgbClr val="E97095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e>
                    </m:d>
                  </m:oMath>
                </a14:m>
                <a:r>
                  <a:rPr kumimoji="1" lang="en-US" altLang="ja-JP" sz="2800" dirty="0">
                    <a:solidFill>
                      <a:srgbClr val="E97095"/>
                    </a:solidFill>
                  </a:rPr>
                  <a:t> </a:t>
                </a:r>
                <a:r>
                  <a:rPr kumimoji="1" lang="ja-JP" altLang="en-US" sz="2800"/>
                  <a:t>と</a:t>
                </a:r>
                <a:r>
                  <a:rPr kumimoji="1" lang="en-US" altLang="ja-JP" sz="2800" dirty="0"/>
                  <a:t> </a:t>
                </a:r>
                <a14:m>
                  <m:oMath xmlns:m="http://schemas.openxmlformats.org/officeDocument/2006/math">
                    <m:r>
                      <a:rPr kumimoji="1" lang="en-US" altLang="ja-JP" sz="2800" b="0" i="1" smtClean="0">
                        <a:solidFill>
                          <a:srgbClr val="007FBA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kumimoji="1" lang="en-US" altLang="ja-JP" sz="2800" b="0" i="1" smtClean="0">
                        <a:solidFill>
                          <a:srgbClr val="007FBA"/>
                        </a:solidFill>
                        <a:latin typeface="Cambria Math" panose="02040503050406030204" pitchFamily="18" charset="0"/>
                      </a:rPr>
                      <m:t>=4  </m:t>
                    </m:r>
                  </m:oMath>
                </a14:m>
                <a:r>
                  <a:rPr kumimoji="1" lang="ja-JP" altLang="en-US" sz="2800"/>
                  <a:t>のグラフを考える。</a:t>
                </a:r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BC40AF17-152A-0F06-F853-1372E27D79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6552" y="1020948"/>
                <a:ext cx="6937668" cy="523220"/>
              </a:xfrm>
              <a:prstGeom prst="rect">
                <a:avLst/>
              </a:prstGeom>
              <a:blipFill>
                <a:blip r:embed="rId15"/>
                <a:stretch>
                  <a:fillRect l="-366" t="-11905" r="-914" b="-3333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9882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857B1E9-0E30-904E-0E36-0456D48F3D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0834" y="1464733"/>
            <a:ext cx="6853158" cy="221267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99BC75D-BA1C-D4C3-A965-613BEDC597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0834" y="4271288"/>
            <a:ext cx="4394626" cy="676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245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C703051-053E-5EFA-953F-6BEB354404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34" y="247650"/>
            <a:ext cx="1422400" cy="7747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83769C9-07F1-319E-367F-4F972FD42B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9666" y="381000"/>
            <a:ext cx="3505200" cy="508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45632FC-545A-12D3-5FDB-5613B6AB4B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5937250"/>
            <a:ext cx="4114800" cy="7747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2E6A5D3-EAA8-07A7-AA94-E5FFD311BC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7000" y="908050"/>
            <a:ext cx="6858000" cy="50419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CB41A57-3654-DCF6-521B-D34241F846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7000" y="908050"/>
            <a:ext cx="6858000" cy="5041900"/>
          </a:xfrm>
          <a:prstGeom prst="rect">
            <a:avLst/>
          </a:prstGeom>
        </p:spPr>
      </p:pic>
      <p:sp>
        <p:nvSpPr>
          <p:cNvPr id="6" name="フリーフォーム 5">
            <a:extLst>
              <a:ext uri="{FF2B5EF4-FFF2-40B4-BE49-F238E27FC236}">
                <a16:creationId xmlns:a16="http://schemas.microsoft.com/office/drawing/2014/main" id="{6F0355C4-7DDA-18C6-9F09-6AA9C620B149}"/>
              </a:ext>
            </a:extLst>
          </p:cNvPr>
          <p:cNvSpPr/>
          <p:nvPr/>
        </p:nvSpPr>
        <p:spPr>
          <a:xfrm>
            <a:off x="2794000" y="1151467"/>
            <a:ext cx="3132667" cy="4182533"/>
          </a:xfrm>
          <a:custGeom>
            <a:avLst/>
            <a:gdLst>
              <a:gd name="connsiteX0" fmla="*/ 16933 w 3132667"/>
              <a:gd name="connsiteY0" fmla="*/ 0 h 4182533"/>
              <a:gd name="connsiteX1" fmla="*/ 3132667 w 3132667"/>
              <a:gd name="connsiteY1" fmla="*/ 3149600 h 4182533"/>
              <a:gd name="connsiteX2" fmla="*/ 3132667 w 3132667"/>
              <a:gd name="connsiteY2" fmla="*/ 4182533 h 4182533"/>
              <a:gd name="connsiteX3" fmla="*/ 0 w 3132667"/>
              <a:gd name="connsiteY3" fmla="*/ 4165600 h 4182533"/>
              <a:gd name="connsiteX4" fmla="*/ 16933 w 3132667"/>
              <a:gd name="connsiteY4" fmla="*/ 0 h 4182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2667" h="4182533">
                <a:moveTo>
                  <a:pt x="16933" y="0"/>
                </a:moveTo>
                <a:lnTo>
                  <a:pt x="3132667" y="3149600"/>
                </a:lnTo>
                <a:lnTo>
                  <a:pt x="3132667" y="4182533"/>
                </a:lnTo>
                <a:lnTo>
                  <a:pt x="0" y="4165600"/>
                </a:lnTo>
                <a:cubicBezTo>
                  <a:pt x="5644" y="2777067"/>
                  <a:pt x="11289" y="1388533"/>
                  <a:pt x="16933" y="0"/>
                </a:cubicBezTo>
                <a:close/>
              </a:path>
            </a:pathLst>
          </a:custGeom>
          <a:solidFill>
            <a:srgbClr val="E97095">
              <a:alpha val="273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フリーフォーム 6">
            <a:extLst>
              <a:ext uri="{FF2B5EF4-FFF2-40B4-BE49-F238E27FC236}">
                <a16:creationId xmlns:a16="http://schemas.microsoft.com/office/drawing/2014/main" id="{1B329C4F-0B82-42A8-7FB3-17EE8B269A7A}"/>
              </a:ext>
            </a:extLst>
          </p:cNvPr>
          <p:cNvSpPr/>
          <p:nvPr/>
        </p:nvSpPr>
        <p:spPr>
          <a:xfrm>
            <a:off x="7992533" y="3234267"/>
            <a:ext cx="1066800" cy="2099733"/>
          </a:xfrm>
          <a:custGeom>
            <a:avLst/>
            <a:gdLst>
              <a:gd name="connsiteX0" fmla="*/ 0 w 1066800"/>
              <a:gd name="connsiteY0" fmla="*/ 1032933 h 2099733"/>
              <a:gd name="connsiteX1" fmla="*/ 1066800 w 1066800"/>
              <a:gd name="connsiteY1" fmla="*/ 0 h 2099733"/>
              <a:gd name="connsiteX2" fmla="*/ 1066800 w 1066800"/>
              <a:gd name="connsiteY2" fmla="*/ 2099733 h 2099733"/>
              <a:gd name="connsiteX3" fmla="*/ 16934 w 1066800"/>
              <a:gd name="connsiteY3" fmla="*/ 2099733 h 2099733"/>
              <a:gd name="connsiteX4" fmla="*/ 0 w 1066800"/>
              <a:gd name="connsiteY4" fmla="*/ 1032933 h 209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6800" h="2099733">
                <a:moveTo>
                  <a:pt x="0" y="1032933"/>
                </a:moveTo>
                <a:lnTo>
                  <a:pt x="1066800" y="0"/>
                </a:lnTo>
                <a:lnTo>
                  <a:pt x="1066800" y="2099733"/>
                </a:lnTo>
                <a:lnTo>
                  <a:pt x="16934" y="2099733"/>
                </a:lnTo>
                <a:lnTo>
                  <a:pt x="0" y="1032933"/>
                </a:lnTo>
                <a:close/>
              </a:path>
            </a:pathLst>
          </a:custGeom>
          <a:solidFill>
            <a:srgbClr val="E97095">
              <a:alpha val="273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6725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B6CEA2E6-30DA-C1B2-FCD9-4213CFB56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838200"/>
            <a:ext cx="6858000" cy="51816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EF4F3A4-DCB2-79B2-1931-6B6BD672C9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3340" y="846524"/>
            <a:ext cx="6985455" cy="5215806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BC703051-053E-5EFA-953F-6BEB354404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934" y="247650"/>
            <a:ext cx="1422400" cy="7747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06EC5C6-906A-BAA6-ABFF-43E7166653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9817" y="361950"/>
            <a:ext cx="3746500" cy="546100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2B9A1B4C-C542-5E0D-38F3-DBF583F085E0}"/>
              </a:ext>
            </a:extLst>
          </p:cNvPr>
          <p:cNvSpPr/>
          <p:nvPr/>
        </p:nvSpPr>
        <p:spPr>
          <a:xfrm>
            <a:off x="5910470" y="3644346"/>
            <a:ext cx="1563756" cy="1555807"/>
          </a:xfrm>
          <a:prstGeom prst="rect">
            <a:avLst/>
          </a:prstGeom>
          <a:solidFill>
            <a:srgbClr val="007FBA">
              <a:alpha val="29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52B3E43D-D399-2CF3-8A7A-A6E5E11857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5236" y="6019800"/>
            <a:ext cx="3143982" cy="841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05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BBC5738-314C-A4FE-1BAB-BA51AB583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840" y="269240"/>
            <a:ext cx="7518400" cy="7874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1EAE4BD-CD18-0B02-9EAB-9B05AEC00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140" y="1343660"/>
            <a:ext cx="7023100" cy="52451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1B9DD4E-A004-E593-D419-CECB828191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140" y="1343660"/>
            <a:ext cx="7023100" cy="52451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22C187E-5DD5-60EB-2C7E-6055388016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140" y="1343660"/>
            <a:ext cx="7023100" cy="5245100"/>
          </a:xfrm>
          <a:prstGeom prst="rect">
            <a:avLst/>
          </a:prstGeom>
        </p:spPr>
      </p:pic>
      <p:sp>
        <p:nvSpPr>
          <p:cNvPr id="5" name="フリーフォーム 4">
            <a:extLst>
              <a:ext uri="{FF2B5EF4-FFF2-40B4-BE49-F238E27FC236}">
                <a16:creationId xmlns:a16="http://schemas.microsoft.com/office/drawing/2014/main" id="{C17107AB-E8A5-09F9-564B-550769A87270}"/>
              </a:ext>
            </a:extLst>
          </p:cNvPr>
          <p:cNvSpPr/>
          <p:nvPr/>
        </p:nvSpPr>
        <p:spPr>
          <a:xfrm>
            <a:off x="970156" y="1505415"/>
            <a:ext cx="3256156" cy="4304370"/>
          </a:xfrm>
          <a:custGeom>
            <a:avLst/>
            <a:gdLst>
              <a:gd name="connsiteX0" fmla="*/ 3245005 w 3256156"/>
              <a:gd name="connsiteY0" fmla="*/ 3757961 h 4304370"/>
              <a:gd name="connsiteX1" fmla="*/ 3256156 w 3256156"/>
              <a:gd name="connsiteY1" fmla="*/ 4304370 h 4304370"/>
              <a:gd name="connsiteX2" fmla="*/ 0 w 3256156"/>
              <a:gd name="connsiteY2" fmla="*/ 4304370 h 4304370"/>
              <a:gd name="connsiteX3" fmla="*/ 0 w 3256156"/>
              <a:gd name="connsiteY3" fmla="*/ 0 h 4304370"/>
              <a:gd name="connsiteX4" fmla="*/ 1349298 w 3256156"/>
              <a:gd name="connsiteY4" fmla="*/ 0 h 4304370"/>
              <a:gd name="connsiteX5" fmla="*/ 3245005 w 3256156"/>
              <a:gd name="connsiteY5" fmla="*/ 3757961 h 430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56156" h="4304370">
                <a:moveTo>
                  <a:pt x="3245005" y="3757961"/>
                </a:moveTo>
                <a:lnTo>
                  <a:pt x="3256156" y="4304370"/>
                </a:lnTo>
                <a:lnTo>
                  <a:pt x="0" y="4304370"/>
                </a:lnTo>
                <a:lnTo>
                  <a:pt x="0" y="0"/>
                </a:lnTo>
                <a:lnTo>
                  <a:pt x="1349298" y="0"/>
                </a:lnTo>
                <a:lnTo>
                  <a:pt x="3245005" y="3757961"/>
                </a:lnTo>
                <a:close/>
              </a:path>
            </a:pathLst>
          </a:custGeom>
          <a:solidFill>
            <a:srgbClr val="E97095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フリーフォーム 5">
            <a:extLst>
              <a:ext uri="{FF2B5EF4-FFF2-40B4-BE49-F238E27FC236}">
                <a16:creationId xmlns:a16="http://schemas.microsoft.com/office/drawing/2014/main" id="{BB91E4DE-973E-B14A-0365-BBBAA353AAA5}"/>
              </a:ext>
            </a:extLst>
          </p:cNvPr>
          <p:cNvSpPr/>
          <p:nvPr/>
        </p:nvSpPr>
        <p:spPr>
          <a:xfrm>
            <a:off x="5296829" y="1505415"/>
            <a:ext cx="2163337" cy="4304370"/>
          </a:xfrm>
          <a:custGeom>
            <a:avLst/>
            <a:gdLst>
              <a:gd name="connsiteX0" fmla="*/ 0 w 2163337"/>
              <a:gd name="connsiteY0" fmla="*/ 2665141 h 4304370"/>
              <a:gd name="connsiteX1" fmla="*/ 0 w 2163337"/>
              <a:gd name="connsiteY1" fmla="*/ 4304370 h 4304370"/>
              <a:gd name="connsiteX2" fmla="*/ 2163337 w 2163337"/>
              <a:gd name="connsiteY2" fmla="*/ 4304370 h 4304370"/>
              <a:gd name="connsiteX3" fmla="*/ 2163337 w 2163337"/>
              <a:gd name="connsiteY3" fmla="*/ 0 h 4304370"/>
              <a:gd name="connsiteX4" fmla="*/ 1338147 w 2163337"/>
              <a:gd name="connsiteY4" fmla="*/ 0 h 4304370"/>
              <a:gd name="connsiteX5" fmla="*/ 0 w 2163337"/>
              <a:gd name="connsiteY5" fmla="*/ 2665141 h 430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3337" h="4304370">
                <a:moveTo>
                  <a:pt x="0" y="2665141"/>
                </a:moveTo>
                <a:lnTo>
                  <a:pt x="0" y="4304370"/>
                </a:lnTo>
                <a:lnTo>
                  <a:pt x="2163337" y="4304370"/>
                </a:lnTo>
                <a:lnTo>
                  <a:pt x="2163337" y="0"/>
                </a:lnTo>
                <a:lnTo>
                  <a:pt x="1338147" y="0"/>
                </a:lnTo>
                <a:lnTo>
                  <a:pt x="0" y="2665141"/>
                </a:lnTo>
                <a:close/>
              </a:path>
            </a:pathLst>
          </a:custGeom>
          <a:solidFill>
            <a:srgbClr val="E97095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C0A36332-86FD-0EC1-EF16-8FD46FF53C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81203" y="1511935"/>
            <a:ext cx="1943100" cy="3683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4C8163A-1B1F-4178-59A2-0D7BD75339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75190" y="2005647"/>
            <a:ext cx="1016000" cy="3683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6E82A47D-BD71-4358-B50D-C1D80F158C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05850" y="2867660"/>
            <a:ext cx="2146300" cy="3175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D3A7E24D-DE1E-093D-39B1-E14F46F624A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05670" y="3361372"/>
            <a:ext cx="990600" cy="3556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73239817-EF72-D424-E9AE-0E0F11C3FFE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91120" y="4743449"/>
            <a:ext cx="3352800" cy="660400"/>
          </a:xfrm>
          <a:prstGeom prst="rect">
            <a:avLst/>
          </a:prstGeom>
        </p:spPr>
      </p:pic>
      <p:sp>
        <p:nvSpPr>
          <p:cNvPr id="13" name="円/楕円 12">
            <a:extLst>
              <a:ext uri="{FF2B5EF4-FFF2-40B4-BE49-F238E27FC236}">
                <a16:creationId xmlns:a16="http://schemas.microsoft.com/office/drawing/2014/main" id="{3ADD4993-4E74-3342-FE62-C5F52B99BA09}"/>
              </a:ext>
            </a:extLst>
          </p:cNvPr>
          <p:cNvSpPr/>
          <p:nvPr/>
        </p:nvSpPr>
        <p:spPr>
          <a:xfrm>
            <a:off x="5213009" y="4099560"/>
            <a:ext cx="167640" cy="16764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13">
            <a:extLst>
              <a:ext uri="{FF2B5EF4-FFF2-40B4-BE49-F238E27FC236}">
                <a16:creationId xmlns:a16="http://schemas.microsoft.com/office/drawing/2014/main" id="{29163FDF-D3F6-8EE6-748A-A1436370E7D9}"/>
              </a:ext>
            </a:extLst>
          </p:cNvPr>
          <p:cNvSpPr/>
          <p:nvPr/>
        </p:nvSpPr>
        <p:spPr>
          <a:xfrm>
            <a:off x="4130969" y="5151120"/>
            <a:ext cx="167640" cy="167640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円/楕円 14">
            <a:extLst>
              <a:ext uri="{FF2B5EF4-FFF2-40B4-BE49-F238E27FC236}">
                <a16:creationId xmlns:a16="http://schemas.microsoft.com/office/drawing/2014/main" id="{4A9F27D8-756E-3E5C-B05A-3F49F1B6F005}"/>
              </a:ext>
            </a:extLst>
          </p:cNvPr>
          <p:cNvSpPr/>
          <p:nvPr/>
        </p:nvSpPr>
        <p:spPr>
          <a:xfrm>
            <a:off x="8428649" y="1645920"/>
            <a:ext cx="167640" cy="16764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円/楕円 15">
            <a:extLst>
              <a:ext uri="{FF2B5EF4-FFF2-40B4-BE49-F238E27FC236}">
                <a16:creationId xmlns:a16="http://schemas.microsoft.com/office/drawing/2014/main" id="{58AE86D6-0C18-C5C4-67DF-02E3A62A9075}"/>
              </a:ext>
            </a:extLst>
          </p:cNvPr>
          <p:cNvSpPr/>
          <p:nvPr/>
        </p:nvSpPr>
        <p:spPr>
          <a:xfrm>
            <a:off x="8428649" y="2971800"/>
            <a:ext cx="167640" cy="167640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9223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0BC24B2-B6A5-EA58-A330-645F4971A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9809" y="1524000"/>
            <a:ext cx="6586811" cy="212420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E10D9E0-E6F1-E62F-1382-0A14C4D2D4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961" y="4237392"/>
            <a:ext cx="4355505" cy="624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375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BCAC5A7-7F18-36A0-F26E-B9239B45FB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447" y="295042"/>
            <a:ext cx="1193800" cy="6477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BA95460-80A1-2CFC-CB3E-B3FE3F8EC0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3012" y="390292"/>
            <a:ext cx="3022600" cy="4572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EE2DE0F-96A4-F78F-4B51-82C4350696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7686" y="3245488"/>
            <a:ext cx="2505553" cy="42000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AC6A9FF-0E19-AB84-99D9-41BB8C1E0F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91595" y="3821124"/>
            <a:ext cx="1115189" cy="44897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6C43514-E438-5263-BED6-B3B2FAE4D5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97686" y="1607947"/>
            <a:ext cx="2186928" cy="42000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011B445-A439-21EE-BE2A-07F27DE7C1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24594" y="2264329"/>
            <a:ext cx="1216569" cy="37655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3B6FBF9-2787-3D6B-C927-FE30858A8B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97686" y="4883030"/>
            <a:ext cx="3070388" cy="78208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3D55F9A8-F650-3045-5739-07D22CDB76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8447" y="1163865"/>
            <a:ext cx="7023100" cy="52451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91A6F2F-4C5E-0FC5-BE81-379028ECD4A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8447" y="1163865"/>
            <a:ext cx="7023100" cy="5245100"/>
          </a:xfrm>
          <a:prstGeom prst="rect">
            <a:avLst/>
          </a:prstGeom>
        </p:spPr>
      </p:pic>
      <p:sp>
        <p:nvSpPr>
          <p:cNvPr id="10" name="フリーフォーム 9">
            <a:extLst>
              <a:ext uri="{FF2B5EF4-FFF2-40B4-BE49-F238E27FC236}">
                <a16:creationId xmlns:a16="http://schemas.microsoft.com/office/drawing/2014/main" id="{8F09FCA9-78FD-8A20-9205-E5ED0656207E}"/>
              </a:ext>
            </a:extLst>
          </p:cNvPr>
          <p:cNvSpPr/>
          <p:nvPr/>
        </p:nvSpPr>
        <p:spPr>
          <a:xfrm>
            <a:off x="3867807" y="4550979"/>
            <a:ext cx="546538" cy="1093076"/>
          </a:xfrm>
          <a:custGeom>
            <a:avLst/>
            <a:gdLst>
              <a:gd name="connsiteX0" fmla="*/ 0 w 546538"/>
              <a:gd name="connsiteY0" fmla="*/ 546538 h 1093076"/>
              <a:gd name="connsiteX1" fmla="*/ 546538 w 546538"/>
              <a:gd name="connsiteY1" fmla="*/ 0 h 1093076"/>
              <a:gd name="connsiteX2" fmla="*/ 546538 w 546538"/>
              <a:gd name="connsiteY2" fmla="*/ 1093076 h 1093076"/>
              <a:gd name="connsiteX3" fmla="*/ 0 w 546538"/>
              <a:gd name="connsiteY3" fmla="*/ 1072055 h 1093076"/>
              <a:gd name="connsiteX4" fmla="*/ 0 w 546538"/>
              <a:gd name="connsiteY4" fmla="*/ 546538 h 1093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6538" h="1093076">
                <a:moveTo>
                  <a:pt x="0" y="546538"/>
                </a:moveTo>
                <a:lnTo>
                  <a:pt x="546538" y="0"/>
                </a:lnTo>
                <a:lnTo>
                  <a:pt x="546538" y="1093076"/>
                </a:lnTo>
                <a:lnTo>
                  <a:pt x="0" y="1072055"/>
                </a:lnTo>
                <a:lnTo>
                  <a:pt x="0" y="546538"/>
                </a:lnTo>
                <a:close/>
              </a:path>
            </a:pathLst>
          </a:custGeom>
          <a:solidFill>
            <a:srgbClr val="00B0F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10">
            <a:extLst>
              <a:ext uri="{FF2B5EF4-FFF2-40B4-BE49-F238E27FC236}">
                <a16:creationId xmlns:a16="http://schemas.microsoft.com/office/drawing/2014/main" id="{8C6068A7-BA96-8241-2B8B-4CE2747B36A1}"/>
              </a:ext>
            </a:extLst>
          </p:cNvPr>
          <p:cNvSpPr/>
          <p:nvPr/>
        </p:nvSpPr>
        <p:spPr>
          <a:xfrm>
            <a:off x="4330525" y="4467159"/>
            <a:ext cx="167640" cy="16764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円/楕円 11">
            <a:extLst>
              <a:ext uri="{FF2B5EF4-FFF2-40B4-BE49-F238E27FC236}">
                <a16:creationId xmlns:a16="http://schemas.microsoft.com/office/drawing/2014/main" id="{44FA3CBA-FFB4-B389-6CFC-A5E696F96295}"/>
              </a:ext>
            </a:extLst>
          </p:cNvPr>
          <p:cNvSpPr/>
          <p:nvPr/>
        </p:nvSpPr>
        <p:spPr>
          <a:xfrm>
            <a:off x="8212804" y="1734822"/>
            <a:ext cx="167640" cy="16764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>
            <a:extLst>
              <a:ext uri="{FF2B5EF4-FFF2-40B4-BE49-F238E27FC236}">
                <a16:creationId xmlns:a16="http://schemas.microsoft.com/office/drawing/2014/main" id="{B1850C67-ED30-5AEF-C54F-F7885FDD27A8}"/>
              </a:ext>
            </a:extLst>
          </p:cNvPr>
          <p:cNvSpPr/>
          <p:nvPr/>
        </p:nvSpPr>
        <p:spPr>
          <a:xfrm>
            <a:off x="3783987" y="5013697"/>
            <a:ext cx="167640" cy="167640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13">
            <a:extLst>
              <a:ext uri="{FF2B5EF4-FFF2-40B4-BE49-F238E27FC236}">
                <a16:creationId xmlns:a16="http://schemas.microsoft.com/office/drawing/2014/main" id="{02BC0587-1E4E-CA37-9217-FB05E96E61BF}"/>
              </a:ext>
            </a:extLst>
          </p:cNvPr>
          <p:cNvSpPr/>
          <p:nvPr/>
        </p:nvSpPr>
        <p:spPr>
          <a:xfrm>
            <a:off x="8212804" y="3272458"/>
            <a:ext cx="167640" cy="167640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9356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BCAC5A7-7F18-36A0-F26E-B9239B45FB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447" y="295042"/>
            <a:ext cx="1193800" cy="6477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EB27EE3-CF35-10EF-DC09-0D878EAEE6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6264" y="390292"/>
            <a:ext cx="3060700" cy="4572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070D9B9-011C-4B56-30CC-5664F46FB5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1149" y="2371945"/>
            <a:ext cx="2716775" cy="56938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43DB37D-9575-D28B-F076-316E329A14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1144" y="3198952"/>
            <a:ext cx="1252646" cy="50431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1FB0CF2-B608-3054-E82F-31EDC63E08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01149" y="4874622"/>
            <a:ext cx="2651702" cy="87847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F9E0EB7-F907-D56F-6269-4D27C2782E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3347" y="1085850"/>
            <a:ext cx="7023100" cy="50800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75C19822-096E-FFA7-A0A6-588C4F1BEB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7644" y="1085850"/>
            <a:ext cx="7023100" cy="5080000"/>
          </a:xfrm>
          <a:prstGeom prst="rect">
            <a:avLst/>
          </a:prstGeom>
        </p:spPr>
      </p:pic>
      <p:sp>
        <p:nvSpPr>
          <p:cNvPr id="8" name="フリーフォーム 7">
            <a:extLst>
              <a:ext uri="{FF2B5EF4-FFF2-40B4-BE49-F238E27FC236}">
                <a16:creationId xmlns:a16="http://schemas.microsoft.com/office/drawing/2014/main" id="{37581CA1-A8CE-DDC5-440E-09ABCEDB496B}"/>
              </a:ext>
            </a:extLst>
          </p:cNvPr>
          <p:cNvSpPr/>
          <p:nvPr/>
        </p:nvSpPr>
        <p:spPr>
          <a:xfrm>
            <a:off x="1134533" y="1286933"/>
            <a:ext cx="3217334" cy="4301067"/>
          </a:xfrm>
          <a:custGeom>
            <a:avLst/>
            <a:gdLst>
              <a:gd name="connsiteX0" fmla="*/ 3217334 w 3217334"/>
              <a:gd name="connsiteY0" fmla="*/ 3200400 h 4301067"/>
              <a:gd name="connsiteX1" fmla="*/ 0 w 3217334"/>
              <a:gd name="connsiteY1" fmla="*/ 0 h 4301067"/>
              <a:gd name="connsiteX2" fmla="*/ 0 w 3217334"/>
              <a:gd name="connsiteY2" fmla="*/ 4301067 h 4301067"/>
              <a:gd name="connsiteX3" fmla="*/ 3217334 w 3217334"/>
              <a:gd name="connsiteY3" fmla="*/ 4301067 h 4301067"/>
              <a:gd name="connsiteX4" fmla="*/ 3217334 w 3217334"/>
              <a:gd name="connsiteY4" fmla="*/ 3200400 h 4301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7334" h="4301067">
                <a:moveTo>
                  <a:pt x="3217334" y="3200400"/>
                </a:moveTo>
                <a:lnTo>
                  <a:pt x="0" y="0"/>
                </a:lnTo>
                <a:lnTo>
                  <a:pt x="0" y="4301067"/>
                </a:lnTo>
                <a:lnTo>
                  <a:pt x="3217334" y="4301067"/>
                </a:lnTo>
                <a:lnTo>
                  <a:pt x="3217334" y="3200400"/>
                </a:lnTo>
                <a:close/>
              </a:path>
            </a:pathLst>
          </a:custGeom>
          <a:solidFill>
            <a:srgbClr val="E97095">
              <a:alpha val="2948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>
            <a:extLst>
              <a:ext uri="{FF2B5EF4-FFF2-40B4-BE49-F238E27FC236}">
                <a16:creationId xmlns:a16="http://schemas.microsoft.com/office/drawing/2014/main" id="{1F24BA72-6899-889A-D200-D59E30D2977E}"/>
              </a:ext>
            </a:extLst>
          </p:cNvPr>
          <p:cNvSpPr/>
          <p:nvPr/>
        </p:nvSpPr>
        <p:spPr>
          <a:xfrm>
            <a:off x="4258119" y="4404099"/>
            <a:ext cx="167640" cy="167640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015FA4DE-D292-DFAE-3419-2259F0549A4A}"/>
              </a:ext>
            </a:extLst>
          </p:cNvPr>
          <p:cNvSpPr/>
          <p:nvPr/>
        </p:nvSpPr>
        <p:spPr>
          <a:xfrm>
            <a:off x="8892642" y="2558253"/>
            <a:ext cx="167640" cy="167640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7702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5FC9DAE-BF88-A3CF-3C17-23F7D8B29E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905" y="239383"/>
            <a:ext cx="9718895" cy="88205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CAF8012-7F00-2B4C-A9C7-DFB7DFA1F0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4030" y="3569803"/>
            <a:ext cx="4996582" cy="62870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BF1F229-5FAC-BEBC-4E94-1584D11896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1977" y="4405281"/>
            <a:ext cx="1720678" cy="72797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D2F3E18-B160-E464-280B-E686478D1E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4488" y="1725283"/>
            <a:ext cx="3854979" cy="59561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8353716-4A32-7DC2-C5C8-FA86A0C4F6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50288" y="2382094"/>
            <a:ext cx="1307053" cy="71143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B21BEE2-1444-BD88-8E2A-3EBAF65632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9113" y="5541897"/>
            <a:ext cx="4781499" cy="84379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A4F195E-C9A9-DA2B-6E0F-664F556A1F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139" y="1344157"/>
            <a:ext cx="7023100" cy="50800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F1A1683C-E13D-203B-096F-75D6CD71CA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139" y="1344157"/>
            <a:ext cx="7023100" cy="50800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6CEFD006-A9AF-AF43-7AE5-4400DECB435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213" y="1344157"/>
            <a:ext cx="7023100" cy="50800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FA9E2753-D522-4B12-ED65-2F3BF4F658E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1213" y="1344157"/>
            <a:ext cx="7023100" cy="508000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728B9C1B-72E8-9530-897C-08E25BACC52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1213" y="1344157"/>
            <a:ext cx="7023100" cy="5080000"/>
          </a:xfrm>
          <a:prstGeom prst="rect">
            <a:avLst/>
          </a:prstGeom>
        </p:spPr>
      </p:pic>
      <p:sp>
        <p:nvSpPr>
          <p:cNvPr id="11" name="太陽 10">
            <a:extLst>
              <a:ext uri="{FF2B5EF4-FFF2-40B4-BE49-F238E27FC236}">
                <a16:creationId xmlns:a16="http://schemas.microsoft.com/office/drawing/2014/main" id="{29E7E94C-2769-3D14-2F3C-E28480F178D7}"/>
              </a:ext>
            </a:extLst>
          </p:cNvPr>
          <p:cNvSpPr/>
          <p:nvPr/>
        </p:nvSpPr>
        <p:spPr>
          <a:xfrm>
            <a:off x="3300485" y="4611330"/>
            <a:ext cx="288289" cy="275034"/>
          </a:xfrm>
          <a:prstGeom prst="su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太陽 11">
            <a:extLst>
              <a:ext uri="{FF2B5EF4-FFF2-40B4-BE49-F238E27FC236}">
                <a16:creationId xmlns:a16="http://schemas.microsoft.com/office/drawing/2014/main" id="{5E70659B-1077-AA5A-D882-A6A43677D605}"/>
              </a:ext>
            </a:extLst>
          </p:cNvPr>
          <p:cNvSpPr/>
          <p:nvPr/>
        </p:nvSpPr>
        <p:spPr>
          <a:xfrm>
            <a:off x="4382033" y="4611330"/>
            <a:ext cx="288289" cy="275034"/>
          </a:xfrm>
          <a:prstGeom prst="su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円/楕円 14">
            <a:extLst>
              <a:ext uri="{FF2B5EF4-FFF2-40B4-BE49-F238E27FC236}">
                <a16:creationId xmlns:a16="http://schemas.microsoft.com/office/drawing/2014/main" id="{20283F74-2E87-BAF2-8BDD-CB07BFCDA967}"/>
              </a:ext>
            </a:extLst>
          </p:cNvPr>
          <p:cNvSpPr/>
          <p:nvPr/>
        </p:nvSpPr>
        <p:spPr>
          <a:xfrm>
            <a:off x="5259213" y="3033568"/>
            <a:ext cx="167640" cy="16764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円/楕円 15">
            <a:extLst>
              <a:ext uri="{FF2B5EF4-FFF2-40B4-BE49-F238E27FC236}">
                <a16:creationId xmlns:a16="http://schemas.microsoft.com/office/drawing/2014/main" id="{9C713E22-DFFE-11A1-366E-3DF864AFB333}"/>
              </a:ext>
            </a:extLst>
          </p:cNvPr>
          <p:cNvSpPr/>
          <p:nvPr/>
        </p:nvSpPr>
        <p:spPr>
          <a:xfrm>
            <a:off x="7426506" y="2023092"/>
            <a:ext cx="167640" cy="16764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円/楕円 16">
            <a:extLst>
              <a:ext uri="{FF2B5EF4-FFF2-40B4-BE49-F238E27FC236}">
                <a16:creationId xmlns:a16="http://schemas.microsoft.com/office/drawing/2014/main" id="{5C9B3F55-0DD9-24B8-B3BC-F762E3703480}"/>
              </a:ext>
            </a:extLst>
          </p:cNvPr>
          <p:cNvSpPr/>
          <p:nvPr/>
        </p:nvSpPr>
        <p:spPr>
          <a:xfrm>
            <a:off x="2545831" y="3047808"/>
            <a:ext cx="167640" cy="167640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円/楕円 17">
            <a:extLst>
              <a:ext uri="{FF2B5EF4-FFF2-40B4-BE49-F238E27FC236}">
                <a16:creationId xmlns:a16="http://schemas.microsoft.com/office/drawing/2014/main" id="{1137A331-5C71-BD46-EC62-C2847C29DE2D}"/>
              </a:ext>
            </a:extLst>
          </p:cNvPr>
          <p:cNvSpPr/>
          <p:nvPr/>
        </p:nvSpPr>
        <p:spPr>
          <a:xfrm>
            <a:off x="6835410" y="3800337"/>
            <a:ext cx="167640" cy="167640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フリーフォーム 18">
            <a:extLst>
              <a:ext uri="{FF2B5EF4-FFF2-40B4-BE49-F238E27FC236}">
                <a16:creationId xmlns:a16="http://schemas.microsoft.com/office/drawing/2014/main" id="{B9D8BC77-DEF0-6931-C478-3DA08EEB93FE}"/>
              </a:ext>
            </a:extLst>
          </p:cNvPr>
          <p:cNvSpPr/>
          <p:nvPr/>
        </p:nvSpPr>
        <p:spPr>
          <a:xfrm>
            <a:off x="242888" y="1543050"/>
            <a:ext cx="2386012" cy="4300538"/>
          </a:xfrm>
          <a:custGeom>
            <a:avLst/>
            <a:gdLst>
              <a:gd name="connsiteX0" fmla="*/ 2386012 w 2386012"/>
              <a:gd name="connsiteY0" fmla="*/ 1585913 h 4300538"/>
              <a:gd name="connsiteX1" fmla="*/ 2386012 w 2386012"/>
              <a:gd name="connsiteY1" fmla="*/ 4300538 h 4300538"/>
              <a:gd name="connsiteX2" fmla="*/ 0 w 2386012"/>
              <a:gd name="connsiteY2" fmla="*/ 4300538 h 4300538"/>
              <a:gd name="connsiteX3" fmla="*/ 0 w 2386012"/>
              <a:gd name="connsiteY3" fmla="*/ 0 h 4300538"/>
              <a:gd name="connsiteX4" fmla="*/ 1614487 w 2386012"/>
              <a:gd name="connsiteY4" fmla="*/ 0 h 4300538"/>
              <a:gd name="connsiteX5" fmla="*/ 2386012 w 2386012"/>
              <a:gd name="connsiteY5" fmla="*/ 1585913 h 4300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6012" h="4300538">
                <a:moveTo>
                  <a:pt x="2386012" y="1585913"/>
                </a:moveTo>
                <a:lnTo>
                  <a:pt x="2386012" y="4300538"/>
                </a:lnTo>
                <a:lnTo>
                  <a:pt x="0" y="4300538"/>
                </a:lnTo>
                <a:lnTo>
                  <a:pt x="0" y="0"/>
                </a:lnTo>
                <a:lnTo>
                  <a:pt x="1614487" y="0"/>
                </a:lnTo>
                <a:lnTo>
                  <a:pt x="2386012" y="1585913"/>
                </a:lnTo>
                <a:close/>
              </a:path>
            </a:pathLst>
          </a:custGeom>
          <a:solidFill>
            <a:srgbClr val="E97095">
              <a:alpha val="2941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フリーフォーム 19">
            <a:extLst>
              <a:ext uri="{FF2B5EF4-FFF2-40B4-BE49-F238E27FC236}">
                <a16:creationId xmlns:a16="http://schemas.microsoft.com/office/drawing/2014/main" id="{848D181D-1898-153A-27DE-168398EEA2D7}"/>
              </a:ext>
            </a:extLst>
          </p:cNvPr>
          <p:cNvSpPr/>
          <p:nvPr/>
        </p:nvSpPr>
        <p:spPr>
          <a:xfrm>
            <a:off x="5343525" y="1543050"/>
            <a:ext cx="1357313" cy="4314825"/>
          </a:xfrm>
          <a:custGeom>
            <a:avLst/>
            <a:gdLst>
              <a:gd name="connsiteX0" fmla="*/ 0 w 1357313"/>
              <a:gd name="connsiteY0" fmla="*/ 1571625 h 4314825"/>
              <a:gd name="connsiteX1" fmla="*/ 0 w 1357313"/>
              <a:gd name="connsiteY1" fmla="*/ 4314825 h 4314825"/>
              <a:gd name="connsiteX2" fmla="*/ 1357313 w 1357313"/>
              <a:gd name="connsiteY2" fmla="*/ 4314825 h 4314825"/>
              <a:gd name="connsiteX3" fmla="*/ 1357313 w 1357313"/>
              <a:gd name="connsiteY3" fmla="*/ 0 h 4314825"/>
              <a:gd name="connsiteX4" fmla="*/ 800100 w 1357313"/>
              <a:gd name="connsiteY4" fmla="*/ 0 h 4314825"/>
              <a:gd name="connsiteX5" fmla="*/ 0 w 1357313"/>
              <a:gd name="connsiteY5" fmla="*/ 1571625 h 431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7313" h="4314825">
                <a:moveTo>
                  <a:pt x="0" y="1571625"/>
                </a:moveTo>
                <a:lnTo>
                  <a:pt x="0" y="4314825"/>
                </a:lnTo>
                <a:lnTo>
                  <a:pt x="1357313" y="4314825"/>
                </a:lnTo>
                <a:lnTo>
                  <a:pt x="1357313" y="0"/>
                </a:lnTo>
                <a:lnTo>
                  <a:pt x="800100" y="0"/>
                </a:lnTo>
                <a:lnTo>
                  <a:pt x="0" y="1571625"/>
                </a:lnTo>
                <a:close/>
              </a:path>
            </a:pathLst>
          </a:custGeom>
          <a:solidFill>
            <a:srgbClr val="E97095">
              <a:alpha val="2941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7413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9AC9CAC-A98E-67A8-7756-6CDF081CC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071" y="2331244"/>
            <a:ext cx="9773858" cy="82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2885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3F230EC-B7D9-9C2A-90BC-2EBA892EC1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234" y="211498"/>
            <a:ext cx="9773858" cy="82391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163C46E-1903-0D51-9C57-6FE8749A8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9700" y="3731020"/>
            <a:ext cx="3987800" cy="4572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843FDA7-B722-EF71-CAEB-3288D179C2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96681" y="4370743"/>
            <a:ext cx="1041400" cy="5715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398E51A-18BE-7F10-DDA9-11D5C3F3DD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9700" y="1830423"/>
            <a:ext cx="3746500" cy="4826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59EFF82-D16D-3680-09D5-01C08D608C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96681" y="2597728"/>
            <a:ext cx="965200" cy="4572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B51F664-6973-5628-5B08-65ABC5A166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6881" y="5642948"/>
            <a:ext cx="3194866" cy="75785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93A56BE-6508-7957-CB8C-1A1ED156BE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500" y="1311670"/>
            <a:ext cx="7023100" cy="52959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22FEEC60-BA1D-B013-BAF8-AE1D27C28AE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4500" y="1311670"/>
            <a:ext cx="7023100" cy="52959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D4C82E20-3855-DAB5-C833-F1B364C137D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4500" y="1311670"/>
            <a:ext cx="7023100" cy="529590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CC8CD9F8-F491-8EE5-FC76-83EC96D2493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4500" y="1311670"/>
            <a:ext cx="7023100" cy="5295900"/>
          </a:xfrm>
          <a:prstGeom prst="rect">
            <a:avLst/>
          </a:prstGeom>
        </p:spPr>
      </p:pic>
      <p:sp>
        <p:nvSpPr>
          <p:cNvPr id="9" name="太陽 8">
            <a:extLst>
              <a:ext uri="{FF2B5EF4-FFF2-40B4-BE49-F238E27FC236}">
                <a16:creationId xmlns:a16="http://schemas.microsoft.com/office/drawing/2014/main" id="{3A81C4B9-4705-F1F2-74FA-BE2AEE075231}"/>
              </a:ext>
            </a:extLst>
          </p:cNvPr>
          <p:cNvSpPr/>
          <p:nvPr/>
        </p:nvSpPr>
        <p:spPr>
          <a:xfrm>
            <a:off x="3668798" y="3476767"/>
            <a:ext cx="288289" cy="275034"/>
          </a:xfrm>
          <a:prstGeom prst="su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太陽 10">
            <a:extLst>
              <a:ext uri="{FF2B5EF4-FFF2-40B4-BE49-F238E27FC236}">
                <a16:creationId xmlns:a16="http://schemas.microsoft.com/office/drawing/2014/main" id="{37FFB907-2D96-CF6E-2FA3-69A394C4435E}"/>
              </a:ext>
            </a:extLst>
          </p:cNvPr>
          <p:cNvSpPr/>
          <p:nvPr/>
        </p:nvSpPr>
        <p:spPr>
          <a:xfrm>
            <a:off x="4766852" y="4548160"/>
            <a:ext cx="288289" cy="275034"/>
          </a:xfrm>
          <a:prstGeom prst="su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13">
            <a:extLst>
              <a:ext uri="{FF2B5EF4-FFF2-40B4-BE49-F238E27FC236}">
                <a16:creationId xmlns:a16="http://schemas.microsoft.com/office/drawing/2014/main" id="{8122F5F2-B17E-39F4-22BE-AD83094621E7}"/>
              </a:ext>
            </a:extLst>
          </p:cNvPr>
          <p:cNvSpPr/>
          <p:nvPr/>
        </p:nvSpPr>
        <p:spPr>
          <a:xfrm>
            <a:off x="5365093" y="2994697"/>
            <a:ext cx="167640" cy="16764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円/楕円 14">
            <a:extLst>
              <a:ext uri="{FF2B5EF4-FFF2-40B4-BE49-F238E27FC236}">
                <a16:creationId xmlns:a16="http://schemas.microsoft.com/office/drawing/2014/main" id="{D41E2775-56BA-995D-8E52-3EBEFBF64C70}"/>
              </a:ext>
            </a:extLst>
          </p:cNvPr>
          <p:cNvSpPr/>
          <p:nvPr/>
        </p:nvSpPr>
        <p:spPr>
          <a:xfrm>
            <a:off x="7473000" y="1976598"/>
            <a:ext cx="167640" cy="16764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円/楕円 15">
            <a:extLst>
              <a:ext uri="{FF2B5EF4-FFF2-40B4-BE49-F238E27FC236}">
                <a16:creationId xmlns:a16="http://schemas.microsoft.com/office/drawing/2014/main" id="{CDD6F906-31F1-C145-F035-9482E87068BB}"/>
              </a:ext>
            </a:extLst>
          </p:cNvPr>
          <p:cNvSpPr/>
          <p:nvPr/>
        </p:nvSpPr>
        <p:spPr>
          <a:xfrm>
            <a:off x="3548920" y="2987343"/>
            <a:ext cx="167640" cy="167640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円/楕円 16">
            <a:extLst>
              <a:ext uri="{FF2B5EF4-FFF2-40B4-BE49-F238E27FC236}">
                <a16:creationId xmlns:a16="http://schemas.microsoft.com/office/drawing/2014/main" id="{0DE22E08-6B0A-536E-F4EC-6E23E074C9FD}"/>
              </a:ext>
            </a:extLst>
          </p:cNvPr>
          <p:cNvSpPr/>
          <p:nvPr/>
        </p:nvSpPr>
        <p:spPr>
          <a:xfrm>
            <a:off x="7389180" y="3875800"/>
            <a:ext cx="167640" cy="167640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BF072FE6-6C14-2891-3D54-8A957FCC397E}"/>
              </a:ext>
            </a:extLst>
          </p:cNvPr>
          <p:cNvSpPr/>
          <p:nvPr/>
        </p:nvSpPr>
        <p:spPr>
          <a:xfrm>
            <a:off x="3632740" y="3071163"/>
            <a:ext cx="1816173" cy="2709705"/>
          </a:xfrm>
          <a:prstGeom prst="rect">
            <a:avLst/>
          </a:prstGeom>
          <a:solidFill>
            <a:srgbClr val="00B0F0">
              <a:alpha val="2762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8703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6C32F-8869-D895-55F5-3A19ECAFA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C6A9E26-33D5-0C80-E962-5E4E26A35899}"/>
              </a:ext>
            </a:extLst>
          </p:cNvPr>
          <p:cNvSpPr txBox="1"/>
          <p:nvPr/>
        </p:nvSpPr>
        <p:spPr>
          <a:xfrm>
            <a:off x="3486763" y="873224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9D6F489-0549-F2CA-32BD-2043FBB5E69F}"/>
              </a:ext>
            </a:extLst>
          </p:cNvPr>
          <p:cNvSpPr txBox="1"/>
          <p:nvPr/>
        </p:nvSpPr>
        <p:spPr>
          <a:xfrm>
            <a:off x="2575627" y="1905506"/>
            <a:ext cx="7040745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800"/>
              <a:t>絶対値を含む不等式を</a:t>
            </a:r>
            <a:endParaRPr kumimoji="1" lang="en-US" altLang="ja-JP" sz="4800" dirty="0"/>
          </a:p>
          <a:p>
            <a:r>
              <a:rPr kumimoji="1" lang="ja-JP" altLang="en-US" sz="4800"/>
              <a:t>グラフを活用して解く。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5B414D3-8BD6-4DB6-7FEE-93AC6E03D70E}"/>
              </a:ext>
            </a:extLst>
          </p:cNvPr>
          <p:cNvSpPr txBox="1"/>
          <p:nvPr/>
        </p:nvSpPr>
        <p:spPr>
          <a:xfrm>
            <a:off x="2335344" y="3676452"/>
            <a:ext cx="718177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b="1"/>
              <a:t>関連動画</a:t>
            </a:r>
            <a:endParaRPr kumimoji="1" lang="en-US" altLang="ja-JP" sz="3600" b="1" dirty="0"/>
          </a:p>
          <a:p>
            <a:r>
              <a:rPr kumimoji="1" lang="ja-JP" altLang="en-US" sz="3600"/>
              <a:t>・</a:t>
            </a:r>
            <a:r>
              <a:rPr kumimoji="1" lang="en-US" altLang="ja-JP" sz="3600" dirty="0"/>
              <a:t>A2100 </a:t>
            </a:r>
            <a:r>
              <a:rPr kumimoji="1" lang="ja-JP" altLang="en-US" sz="3600"/>
              <a:t>数直線と絶対値</a:t>
            </a:r>
            <a:endParaRPr kumimoji="1" lang="en-US" altLang="ja-JP" sz="3600" dirty="0"/>
          </a:p>
          <a:p>
            <a:r>
              <a:rPr kumimoji="1" lang="ja-JP" altLang="en-US" sz="3600"/>
              <a:t>・</a:t>
            </a:r>
            <a:r>
              <a:rPr kumimoji="1" lang="en-US" altLang="ja-JP" sz="3600" dirty="0"/>
              <a:t>A2101 </a:t>
            </a:r>
            <a:r>
              <a:rPr kumimoji="1" lang="ja-JP" altLang="en-US" sz="3600"/>
              <a:t>絶対値をグラフで考える</a:t>
            </a:r>
            <a:endParaRPr kumimoji="1" lang="en-US" altLang="ja-JP" sz="3600" dirty="0"/>
          </a:p>
          <a:p>
            <a:r>
              <a:rPr kumimoji="1" lang="ja-JP" altLang="en-US" sz="3600"/>
              <a:t>・</a:t>
            </a:r>
            <a:r>
              <a:rPr kumimoji="1" lang="en-US" altLang="ja-JP" sz="3600" dirty="0"/>
              <a:t>A2102 </a:t>
            </a:r>
            <a:r>
              <a:rPr kumimoji="1" lang="ja-JP" altLang="en-US" sz="3600"/>
              <a:t>絶対値を含む</a:t>
            </a:r>
            <a:r>
              <a:rPr kumimoji="1" lang="en-US" altLang="ja-JP" sz="3600" dirty="0"/>
              <a:t>1</a:t>
            </a:r>
            <a:r>
              <a:rPr kumimoji="1" lang="ja-JP" altLang="en-US" sz="3600"/>
              <a:t>次方程式</a:t>
            </a:r>
          </a:p>
        </p:txBody>
      </p:sp>
    </p:spTree>
    <p:extLst>
      <p:ext uri="{BB962C8B-B14F-4D97-AF65-F5344CB8AC3E}">
        <p14:creationId xmlns:p14="http://schemas.microsoft.com/office/powerpoint/2010/main" val="1680513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B333D-954E-6D31-4315-F0D9B05A3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89C0990-8163-A558-600A-6CD1BC64CF0A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5E8AC75-C352-5F8C-C105-F0B280D0FD9B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18EC0BD-5E94-434E-336C-10C66DEF913F}"/>
              </a:ext>
            </a:extLst>
          </p:cNvPr>
          <p:cNvSpPr txBox="1"/>
          <p:nvPr/>
        </p:nvSpPr>
        <p:spPr>
          <a:xfrm>
            <a:off x="344556" y="1346103"/>
            <a:ext cx="109568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数と式「絶対値を含む不等式」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7BCB9E1-E55F-6272-33FA-BAAD5F391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209" y="4725444"/>
            <a:ext cx="11577582" cy="118138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382074F2-16EE-0FEE-EA48-6D2EFF561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55" y="3054349"/>
            <a:ext cx="1955580" cy="102105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3560FF9F-C8E8-B0FF-93B0-22EE07A51A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0714" y="3040305"/>
            <a:ext cx="4764924" cy="102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588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167</Words>
  <Application>Microsoft Macintosh PowerPoint</Application>
  <PresentationFormat>ワイド画面</PresentationFormat>
  <Paragraphs>29</Paragraphs>
  <Slides>17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22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10</cp:revision>
  <dcterms:created xsi:type="dcterms:W3CDTF">2024-12-21T06:28:55Z</dcterms:created>
  <dcterms:modified xsi:type="dcterms:W3CDTF">2025-03-16T13:25:18Z</dcterms:modified>
</cp:coreProperties>
</file>