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276" r:id="rId4"/>
    <p:sldId id="274" r:id="rId5"/>
    <p:sldId id="297" r:id="rId6"/>
    <p:sldId id="306" r:id="rId7"/>
    <p:sldId id="305" r:id="rId8"/>
    <p:sldId id="277" r:id="rId9"/>
    <p:sldId id="278" r:id="rId10"/>
    <p:sldId id="283" r:id="rId11"/>
    <p:sldId id="308" r:id="rId12"/>
    <p:sldId id="307" r:id="rId13"/>
    <p:sldId id="282" r:id="rId14"/>
    <p:sldId id="309" r:id="rId15"/>
    <p:sldId id="281" r:id="rId16"/>
    <p:sldId id="280" r:id="rId17"/>
    <p:sldId id="279" r:id="rId18"/>
    <p:sldId id="310" r:id="rId19"/>
    <p:sldId id="312" r:id="rId20"/>
    <p:sldId id="311" r:id="rId2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91418"/>
  </p:normalViewPr>
  <p:slideViewPr>
    <p:cSldViewPr snapToGrid="0">
      <p:cViewPr varScale="1">
        <p:scale>
          <a:sx n="92" d="100"/>
          <a:sy n="92" d="100"/>
        </p:scale>
        <p:origin x="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数と式「連立不等式」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7B9A36A-41E0-ACFF-A7F7-E705AED9E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42" y="3387411"/>
            <a:ext cx="11551715" cy="218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403636" y="14780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CB0AC1-EB81-3369-2732-B762C931642E}"/>
              </a:ext>
            </a:extLst>
          </p:cNvPr>
          <p:cNvSpPr txBox="1"/>
          <p:nvPr/>
        </p:nvSpPr>
        <p:spPr>
          <a:xfrm>
            <a:off x="1499740" y="2987071"/>
            <a:ext cx="9188165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連立不等式：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ADA12F9-17E0-9F7B-D541-51A0B2333A0A}"/>
                  </a:ext>
                </a:extLst>
              </p:cNvPr>
              <p:cNvSpPr txBox="1"/>
              <p:nvPr/>
            </p:nvSpPr>
            <p:spPr>
              <a:xfrm>
                <a:off x="1490041" y="3814008"/>
                <a:ext cx="10064008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600"/>
                  <a:t>２つ以上の不等式を満たす</a:t>
                </a:r>
                <a14:m>
                  <m:oMath xmlns:m="http://schemas.openxmlformats.org/officeDocument/2006/math">
                    <m:r>
                      <a:rPr kumimoji="1" lang="en-US" altLang="ja-JP" sz="3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kumimoji="1" lang="ja-JP" altLang="en-US" sz="3600"/>
                  <a:t>の範囲を求める。</a:t>
                </a: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ADA12F9-17E0-9F7B-D541-51A0B2333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041" y="3814008"/>
                <a:ext cx="10064008" cy="646331"/>
              </a:xfrm>
              <a:prstGeom prst="rect">
                <a:avLst/>
              </a:prstGeom>
              <a:blipFill>
                <a:blip r:embed="rId2"/>
                <a:stretch>
                  <a:fillRect l="-1892" t="-15385" b="-32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AD16E1B-3F66-7898-6F50-1FE326364FBD}"/>
              </a:ext>
            </a:extLst>
          </p:cNvPr>
          <p:cNvSpPr txBox="1"/>
          <p:nvPr/>
        </p:nvSpPr>
        <p:spPr>
          <a:xfrm>
            <a:off x="1551824" y="4777835"/>
            <a:ext cx="1006400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→</a:t>
            </a:r>
            <a:r>
              <a:rPr kumimoji="1" lang="en-US" altLang="ja-JP" sz="3600" dirty="0"/>
              <a:t> </a:t>
            </a:r>
            <a:r>
              <a:rPr kumimoji="1" lang="ja-JP" altLang="en-US" sz="3600"/>
              <a:t>数直線を使って</a:t>
            </a:r>
            <a:r>
              <a:rPr kumimoji="1" lang="ja-JP" altLang="en-US" sz="3600" b="1"/>
              <a:t>重なる範囲</a:t>
            </a:r>
            <a:r>
              <a:rPr kumimoji="1" lang="ja-JP" altLang="en-US" sz="3600"/>
              <a:t>が答となる。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3FB52F-DCF8-902D-7267-F3FDC43DF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603" y="6156675"/>
            <a:ext cx="1041710" cy="481985"/>
          </a:xfrm>
          <a:prstGeom prst="rect">
            <a:avLst/>
          </a:prstGeom>
        </p:spPr>
      </p:pic>
      <p:pic>
        <p:nvPicPr>
          <p:cNvPr id="6" name="図 5" descr="アンテナ, 時計 が含まれている画像&#10;&#10;自動的に生成された説明">
            <a:extLst>
              <a:ext uri="{FF2B5EF4-FFF2-40B4-BE49-F238E27FC236}">
                <a16:creationId xmlns:a16="http://schemas.microsoft.com/office/drawing/2014/main" id="{DB1462DE-F98A-3A42-C5D4-ACB02FFAD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911" y="3566215"/>
            <a:ext cx="9405037" cy="1167430"/>
          </a:xfrm>
          <a:prstGeom prst="rect">
            <a:avLst/>
          </a:prstGeom>
        </p:spPr>
      </p:pic>
      <p:sp>
        <p:nvSpPr>
          <p:cNvPr id="8" name="フリーフォーム 7">
            <a:extLst>
              <a:ext uri="{FF2B5EF4-FFF2-40B4-BE49-F238E27FC236}">
                <a16:creationId xmlns:a16="http://schemas.microsoft.com/office/drawing/2014/main" id="{FD11164E-E9CB-9327-A6CF-2C306A497527}"/>
              </a:ext>
            </a:extLst>
          </p:cNvPr>
          <p:cNvSpPr/>
          <p:nvPr/>
        </p:nvSpPr>
        <p:spPr>
          <a:xfrm>
            <a:off x="4053016" y="3398108"/>
            <a:ext cx="6783860" cy="518984"/>
          </a:xfrm>
          <a:custGeom>
            <a:avLst/>
            <a:gdLst>
              <a:gd name="connsiteX0" fmla="*/ 0 w 6783860"/>
              <a:gd name="connsiteY0" fmla="*/ 518984 h 518984"/>
              <a:gd name="connsiteX1" fmla="*/ 296562 w 6783860"/>
              <a:gd name="connsiteY1" fmla="*/ 0 h 518984"/>
              <a:gd name="connsiteX2" fmla="*/ 6783860 w 6783860"/>
              <a:gd name="connsiteY2" fmla="*/ 0 h 518984"/>
              <a:gd name="connsiteX3" fmla="*/ 6783860 w 6783860"/>
              <a:gd name="connsiteY3" fmla="*/ 494270 h 518984"/>
              <a:gd name="connsiteX4" fmla="*/ 0 w 6783860"/>
              <a:gd name="connsiteY4" fmla="*/ 518984 h 51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3860" h="518984">
                <a:moveTo>
                  <a:pt x="0" y="518984"/>
                </a:moveTo>
                <a:lnTo>
                  <a:pt x="296562" y="0"/>
                </a:lnTo>
                <a:lnTo>
                  <a:pt x="6783860" y="0"/>
                </a:lnTo>
                <a:lnTo>
                  <a:pt x="6783860" y="494270"/>
                </a:lnTo>
                <a:lnTo>
                  <a:pt x="0" y="518984"/>
                </a:lnTo>
                <a:close/>
              </a:path>
            </a:pathLst>
          </a:custGeom>
          <a:solidFill>
            <a:srgbClr val="C00000">
              <a:alpha val="1400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F6C1B66C-14BB-CC76-1886-446293666229}"/>
              </a:ext>
            </a:extLst>
          </p:cNvPr>
          <p:cNvSpPr/>
          <p:nvPr/>
        </p:nvSpPr>
        <p:spPr>
          <a:xfrm>
            <a:off x="3904736" y="3774339"/>
            <a:ext cx="296562" cy="296562"/>
          </a:xfrm>
          <a:prstGeom prst="ellips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>
            <a:extLst>
              <a:ext uri="{FF2B5EF4-FFF2-40B4-BE49-F238E27FC236}">
                <a16:creationId xmlns:a16="http://schemas.microsoft.com/office/drawing/2014/main" id="{E4A7C2AB-6F94-E52E-A251-1E2C70ED74D1}"/>
              </a:ext>
            </a:extLst>
          </p:cNvPr>
          <p:cNvSpPr/>
          <p:nvPr/>
        </p:nvSpPr>
        <p:spPr>
          <a:xfrm>
            <a:off x="7544407" y="3792268"/>
            <a:ext cx="296562" cy="29656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フリーフォーム 18">
            <a:extLst>
              <a:ext uri="{FF2B5EF4-FFF2-40B4-BE49-F238E27FC236}">
                <a16:creationId xmlns:a16="http://schemas.microsoft.com/office/drawing/2014/main" id="{32175A0C-1335-822A-1F20-F97972ED6AD8}"/>
              </a:ext>
            </a:extLst>
          </p:cNvPr>
          <p:cNvSpPr/>
          <p:nvPr/>
        </p:nvSpPr>
        <p:spPr>
          <a:xfrm>
            <a:off x="914400" y="3209365"/>
            <a:ext cx="6795247" cy="717176"/>
          </a:xfrm>
          <a:custGeom>
            <a:avLst/>
            <a:gdLst>
              <a:gd name="connsiteX0" fmla="*/ 6795247 w 6795247"/>
              <a:gd name="connsiteY0" fmla="*/ 717176 h 717176"/>
              <a:gd name="connsiteX1" fmla="*/ 6795247 w 6795247"/>
              <a:gd name="connsiteY1" fmla="*/ 0 h 717176"/>
              <a:gd name="connsiteX2" fmla="*/ 0 w 6795247"/>
              <a:gd name="connsiteY2" fmla="*/ 0 h 717176"/>
              <a:gd name="connsiteX3" fmla="*/ 0 w 6795247"/>
              <a:gd name="connsiteY3" fmla="*/ 179294 h 717176"/>
              <a:gd name="connsiteX4" fmla="*/ 0 w 6795247"/>
              <a:gd name="connsiteY4" fmla="*/ 717176 h 717176"/>
              <a:gd name="connsiteX5" fmla="*/ 6795247 w 6795247"/>
              <a:gd name="connsiteY5" fmla="*/ 717176 h 71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5247" h="717176">
                <a:moveTo>
                  <a:pt x="6795247" y="717176"/>
                </a:moveTo>
                <a:lnTo>
                  <a:pt x="6795247" y="0"/>
                </a:lnTo>
                <a:lnTo>
                  <a:pt x="0" y="0"/>
                </a:lnTo>
                <a:lnTo>
                  <a:pt x="0" y="179294"/>
                </a:lnTo>
                <a:lnTo>
                  <a:pt x="0" y="717176"/>
                </a:lnTo>
                <a:lnTo>
                  <a:pt x="6795247" y="717176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083D38E-A7D4-7709-AB56-A38B8F59D8EC}"/>
              </a:ext>
            </a:extLst>
          </p:cNvPr>
          <p:cNvSpPr/>
          <p:nvPr/>
        </p:nvSpPr>
        <p:spPr>
          <a:xfrm>
            <a:off x="10571948" y="2241176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3C3795E1-95FA-311F-992F-0FE82F12399D}"/>
              </a:ext>
            </a:extLst>
          </p:cNvPr>
          <p:cNvSpPr/>
          <p:nvPr/>
        </p:nvSpPr>
        <p:spPr>
          <a:xfrm>
            <a:off x="710771" y="2384611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 descr="テキスト&#10;&#10;自動的に生成された説明">
            <a:extLst>
              <a:ext uri="{FF2B5EF4-FFF2-40B4-BE49-F238E27FC236}">
                <a16:creationId xmlns:a16="http://schemas.microsoft.com/office/drawing/2014/main" id="{1EEEE94C-2A9B-A049-00D8-D02BD8B50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403" y="466963"/>
            <a:ext cx="7035800" cy="2527300"/>
          </a:xfrm>
          <a:prstGeom prst="rect">
            <a:avLst/>
          </a:prstGeom>
        </p:spPr>
      </p:pic>
      <p:pic>
        <p:nvPicPr>
          <p:cNvPr id="23" name="図 2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D8C3F553-1614-ED18-B14E-3CA8C0B5D3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1298" y="5090495"/>
            <a:ext cx="4051300" cy="914400"/>
          </a:xfrm>
          <a:prstGeom prst="rect">
            <a:avLst/>
          </a:prstGeom>
        </p:spPr>
      </p:pic>
      <p:pic>
        <p:nvPicPr>
          <p:cNvPr id="25" name="図 24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7B03F17-860B-47CB-9BB8-5F9F362FF2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11" y="322603"/>
            <a:ext cx="15748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1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ダイアグラム, 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8DBF6A9-64A5-E1E2-995C-525615C22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49" y="1490106"/>
            <a:ext cx="6985000" cy="24765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7FB9B34-AF45-3F51-94DF-A2C6D7920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280" y="4388250"/>
            <a:ext cx="9662602" cy="110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自動的に生成された説明">
            <a:extLst>
              <a:ext uri="{FF2B5EF4-FFF2-40B4-BE49-F238E27FC236}">
                <a16:creationId xmlns:a16="http://schemas.microsoft.com/office/drawing/2014/main" id="{C7CA3375-FB70-9D66-C41B-F417E357D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818" y="543156"/>
            <a:ext cx="7010400" cy="2235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4A78C5B-04E0-EA9C-000A-C4A490F71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921" y="3614786"/>
            <a:ext cx="10500832" cy="1044199"/>
          </a:xfrm>
          <a:prstGeom prst="rect">
            <a:avLst/>
          </a:prstGeom>
        </p:spPr>
      </p:pic>
      <p:sp>
        <p:nvSpPr>
          <p:cNvPr id="9" name="フリーフォーム 8">
            <a:extLst>
              <a:ext uri="{FF2B5EF4-FFF2-40B4-BE49-F238E27FC236}">
                <a16:creationId xmlns:a16="http://schemas.microsoft.com/office/drawing/2014/main" id="{C25B5CDE-D846-E86C-FEFD-44F2F49F1D42}"/>
              </a:ext>
            </a:extLst>
          </p:cNvPr>
          <p:cNvSpPr/>
          <p:nvPr/>
        </p:nvSpPr>
        <p:spPr>
          <a:xfrm>
            <a:off x="6257365" y="3030071"/>
            <a:ext cx="5468470" cy="878541"/>
          </a:xfrm>
          <a:custGeom>
            <a:avLst/>
            <a:gdLst>
              <a:gd name="connsiteX0" fmla="*/ 0 w 5468470"/>
              <a:gd name="connsiteY0" fmla="*/ 860611 h 878541"/>
              <a:gd name="connsiteX1" fmla="*/ 0 w 5468470"/>
              <a:gd name="connsiteY1" fmla="*/ 0 h 878541"/>
              <a:gd name="connsiteX2" fmla="*/ 5468470 w 5468470"/>
              <a:gd name="connsiteY2" fmla="*/ 0 h 878541"/>
              <a:gd name="connsiteX3" fmla="*/ 5468470 w 5468470"/>
              <a:gd name="connsiteY3" fmla="*/ 878541 h 878541"/>
              <a:gd name="connsiteX4" fmla="*/ 0 w 5468470"/>
              <a:gd name="connsiteY4" fmla="*/ 860611 h 87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8470" h="878541">
                <a:moveTo>
                  <a:pt x="0" y="860611"/>
                </a:moveTo>
                <a:lnTo>
                  <a:pt x="0" y="0"/>
                </a:lnTo>
                <a:lnTo>
                  <a:pt x="5468470" y="0"/>
                </a:lnTo>
                <a:lnTo>
                  <a:pt x="5468470" y="878541"/>
                </a:lnTo>
                <a:lnTo>
                  <a:pt x="0" y="860611"/>
                </a:lnTo>
                <a:close/>
              </a:path>
            </a:pathLst>
          </a:custGeom>
          <a:solidFill>
            <a:schemeClr val="accent1">
              <a:alpha val="14695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フリーフォーム 9">
            <a:extLst>
              <a:ext uri="{FF2B5EF4-FFF2-40B4-BE49-F238E27FC236}">
                <a16:creationId xmlns:a16="http://schemas.microsoft.com/office/drawing/2014/main" id="{DD533F6D-DCE3-1940-FC21-57226AF8B599}"/>
              </a:ext>
            </a:extLst>
          </p:cNvPr>
          <p:cNvSpPr/>
          <p:nvPr/>
        </p:nvSpPr>
        <p:spPr>
          <a:xfrm>
            <a:off x="788894" y="3263153"/>
            <a:ext cx="8552330" cy="645459"/>
          </a:xfrm>
          <a:custGeom>
            <a:avLst/>
            <a:gdLst>
              <a:gd name="connsiteX0" fmla="*/ 8552330 w 8552330"/>
              <a:gd name="connsiteY0" fmla="*/ 645459 h 645459"/>
              <a:gd name="connsiteX1" fmla="*/ 7924800 w 8552330"/>
              <a:gd name="connsiteY1" fmla="*/ 0 h 645459"/>
              <a:gd name="connsiteX2" fmla="*/ 0 w 8552330"/>
              <a:gd name="connsiteY2" fmla="*/ 0 h 645459"/>
              <a:gd name="connsiteX3" fmla="*/ 0 w 8552330"/>
              <a:gd name="connsiteY3" fmla="*/ 645459 h 645459"/>
              <a:gd name="connsiteX4" fmla="*/ 8552330 w 8552330"/>
              <a:gd name="connsiteY4" fmla="*/ 645459 h 64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52330" h="645459">
                <a:moveTo>
                  <a:pt x="8552330" y="645459"/>
                </a:moveTo>
                <a:lnTo>
                  <a:pt x="7924800" y="0"/>
                </a:lnTo>
                <a:lnTo>
                  <a:pt x="0" y="0"/>
                </a:lnTo>
                <a:lnTo>
                  <a:pt x="0" y="645459"/>
                </a:lnTo>
                <a:lnTo>
                  <a:pt x="8552330" y="645459"/>
                </a:lnTo>
                <a:close/>
              </a:path>
            </a:pathLst>
          </a:custGeom>
          <a:solidFill>
            <a:srgbClr val="C00000">
              <a:alpha val="16891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7A181DA-8419-DF90-0A0B-F8E541CF1077}"/>
              </a:ext>
            </a:extLst>
          </p:cNvPr>
          <p:cNvSpPr/>
          <p:nvPr/>
        </p:nvSpPr>
        <p:spPr>
          <a:xfrm>
            <a:off x="11403106" y="2182765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679C3A8-ED23-C55A-D229-6EBEE837FF89}"/>
              </a:ext>
            </a:extLst>
          </p:cNvPr>
          <p:cNvSpPr/>
          <p:nvPr/>
        </p:nvSpPr>
        <p:spPr>
          <a:xfrm>
            <a:off x="555812" y="2339647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AF539350-F248-AC2D-05E1-87EEE05D7CD3}"/>
              </a:ext>
            </a:extLst>
          </p:cNvPr>
          <p:cNvSpPr/>
          <p:nvPr/>
        </p:nvSpPr>
        <p:spPr>
          <a:xfrm>
            <a:off x="6094056" y="3765154"/>
            <a:ext cx="296562" cy="29656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91963EED-E06D-CE59-B80E-E34848E05422}"/>
              </a:ext>
            </a:extLst>
          </p:cNvPr>
          <p:cNvSpPr/>
          <p:nvPr/>
        </p:nvSpPr>
        <p:spPr>
          <a:xfrm>
            <a:off x="9175982" y="3765154"/>
            <a:ext cx="296562" cy="296562"/>
          </a:xfrm>
          <a:prstGeom prst="ellips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 descr="アイコン&#10;&#10;自動的に生成された説明">
            <a:extLst>
              <a:ext uri="{FF2B5EF4-FFF2-40B4-BE49-F238E27FC236}">
                <a16:creationId xmlns:a16="http://schemas.microsoft.com/office/drawing/2014/main" id="{C802F91C-467A-C91A-BAEE-97AA27246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518" y="5243700"/>
            <a:ext cx="3632200" cy="800100"/>
          </a:xfrm>
          <a:prstGeom prst="rect">
            <a:avLst/>
          </a:prstGeom>
        </p:spPr>
      </p:pic>
      <p:pic>
        <p:nvPicPr>
          <p:cNvPr id="13" name="図 12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708A594-273A-39FE-9AF4-F96D202C7C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786" y="543156"/>
            <a:ext cx="1557996" cy="861252"/>
          </a:xfrm>
          <a:prstGeom prst="rect">
            <a:avLst/>
          </a:prstGeom>
        </p:spPr>
      </p:pic>
      <p:pic>
        <p:nvPicPr>
          <p:cNvPr id="15" name="図 1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3B14C5D-E68C-1337-FF70-C51E5F1280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9603" y="615667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9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D5D25EB-BD2C-E516-01BB-768AAB027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52" y="367141"/>
            <a:ext cx="1476699" cy="825484"/>
          </a:xfrm>
          <a:prstGeom prst="rect">
            <a:avLst/>
          </a:prstGeom>
        </p:spPr>
      </p:pic>
      <p:pic>
        <p:nvPicPr>
          <p:cNvPr id="8" name="図 7" descr="ゲート, 時計, テーブル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27FCF6E-AA6B-0838-255A-2B1DFFD8A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127" y="458002"/>
            <a:ext cx="4582803" cy="609845"/>
          </a:xfrm>
          <a:prstGeom prst="rect">
            <a:avLst/>
          </a:prstGeom>
        </p:spPr>
      </p:pic>
      <p:pic>
        <p:nvPicPr>
          <p:cNvPr id="11" name="図 10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A996C7F-EFD9-2281-8A8C-6E821D4EB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579" y="1788770"/>
            <a:ext cx="2861522" cy="1748708"/>
          </a:xfrm>
          <a:prstGeom prst="rect">
            <a:avLst/>
          </a:prstGeom>
        </p:spPr>
      </p:pic>
      <p:pic>
        <p:nvPicPr>
          <p:cNvPr id="2" name="図 1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617732A-8D3A-28EB-2D21-C4A45422E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812" y="1856829"/>
            <a:ext cx="3087584" cy="1591360"/>
          </a:xfrm>
          <a:prstGeom prst="rect">
            <a:avLst/>
          </a:prstGeom>
        </p:spPr>
      </p:pic>
      <p:pic>
        <p:nvPicPr>
          <p:cNvPr id="3" name="図 2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9D2BD96-946F-0A6B-324F-4D92F603F8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0242" y="1782228"/>
            <a:ext cx="3087585" cy="176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74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アンテナ, 時計 が含まれている画像&#10;&#10;自動的に生成された説明">
            <a:extLst>
              <a:ext uri="{FF2B5EF4-FFF2-40B4-BE49-F238E27FC236}">
                <a16:creationId xmlns:a16="http://schemas.microsoft.com/office/drawing/2014/main" id="{6AEE90C6-55AD-CFFB-5D1C-E59FA97F4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911" y="4029351"/>
            <a:ext cx="9405037" cy="1167430"/>
          </a:xfrm>
          <a:prstGeom prst="rect">
            <a:avLst/>
          </a:prstGeom>
        </p:spPr>
      </p:pic>
      <p:sp>
        <p:nvSpPr>
          <p:cNvPr id="9" name="フリーフォーム 8">
            <a:extLst>
              <a:ext uri="{FF2B5EF4-FFF2-40B4-BE49-F238E27FC236}">
                <a16:creationId xmlns:a16="http://schemas.microsoft.com/office/drawing/2014/main" id="{1C3810B3-96E0-DD2B-B8AD-27BD229B0D8D}"/>
              </a:ext>
            </a:extLst>
          </p:cNvPr>
          <p:cNvSpPr/>
          <p:nvPr/>
        </p:nvSpPr>
        <p:spPr>
          <a:xfrm>
            <a:off x="4053016" y="3861244"/>
            <a:ext cx="6783860" cy="518984"/>
          </a:xfrm>
          <a:custGeom>
            <a:avLst/>
            <a:gdLst>
              <a:gd name="connsiteX0" fmla="*/ 0 w 6783860"/>
              <a:gd name="connsiteY0" fmla="*/ 518984 h 518984"/>
              <a:gd name="connsiteX1" fmla="*/ 296562 w 6783860"/>
              <a:gd name="connsiteY1" fmla="*/ 0 h 518984"/>
              <a:gd name="connsiteX2" fmla="*/ 6783860 w 6783860"/>
              <a:gd name="connsiteY2" fmla="*/ 0 h 518984"/>
              <a:gd name="connsiteX3" fmla="*/ 6783860 w 6783860"/>
              <a:gd name="connsiteY3" fmla="*/ 494270 h 518984"/>
              <a:gd name="connsiteX4" fmla="*/ 0 w 6783860"/>
              <a:gd name="connsiteY4" fmla="*/ 518984 h 51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3860" h="518984">
                <a:moveTo>
                  <a:pt x="0" y="518984"/>
                </a:moveTo>
                <a:lnTo>
                  <a:pt x="296562" y="0"/>
                </a:lnTo>
                <a:lnTo>
                  <a:pt x="6783860" y="0"/>
                </a:lnTo>
                <a:lnTo>
                  <a:pt x="6783860" y="494270"/>
                </a:lnTo>
                <a:lnTo>
                  <a:pt x="0" y="518984"/>
                </a:lnTo>
                <a:close/>
              </a:path>
            </a:pathLst>
          </a:custGeom>
          <a:solidFill>
            <a:srgbClr val="C00000">
              <a:alpha val="1400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F9E873E7-DCC7-DA84-A7DF-26A19B2B7E92}"/>
              </a:ext>
            </a:extLst>
          </p:cNvPr>
          <p:cNvSpPr/>
          <p:nvPr/>
        </p:nvSpPr>
        <p:spPr>
          <a:xfrm>
            <a:off x="3904736" y="4237475"/>
            <a:ext cx="296562" cy="296562"/>
          </a:xfrm>
          <a:prstGeom prst="ellips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8DB371EA-90BA-8FD9-6A9C-46C974378CE0}"/>
              </a:ext>
            </a:extLst>
          </p:cNvPr>
          <p:cNvSpPr/>
          <p:nvPr/>
        </p:nvSpPr>
        <p:spPr>
          <a:xfrm>
            <a:off x="7544407" y="4255404"/>
            <a:ext cx="296562" cy="29656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フリーフォーム 16">
            <a:extLst>
              <a:ext uri="{FF2B5EF4-FFF2-40B4-BE49-F238E27FC236}">
                <a16:creationId xmlns:a16="http://schemas.microsoft.com/office/drawing/2014/main" id="{176835F1-3813-8F7E-A8B1-5EFBD417A71F}"/>
              </a:ext>
            </a:extLst>
          </p:cNvPr>
          <p:cNvSpPr/>
          <p:nvPr/>
        </p:nvSpPr>
        <p:spPr>
          <a:xfrm>
            <a:off x="7691718" y="3660445"/>
            <a:ext cx="3546874" cy="717176"/>
          </a:xfrm>
          <a:custGeom>
            <a:avLst/>
            <a:gdLst>
              <a:gd name="connsiteX0" fmla="*/ 6795247 w 6795247"/>
              <a:gd name="connsiteY0" fmla="*/ 717176 h 717176"/>
              <a:gd name="connsiteX1" fmla="*/ 6795247 w 6795247"/>
              <a:gd name="connsiteY1" fmla="*/ 0 h 717176"/>
              <a:gd name="connsiteX2" fmla="*/ 0 w 6795247"/>
              <a:gd name="connsiteY2" fmla="*/ 0 h 717176"/>
              <a:gd name="connsiteX3" fmla="*/ 0 w 6795247"/>
              <a:gd name="connsiteY3" fmla="*/ 179294 h 717176"/>
              <a:gd name="connsiteX4" fmla="*/ 0 w 6795247"/>
              <a:gd name="connsiteY4" fmla="*/ 717176 h 717176"/>
              <a:gd name="connsiteX5" fmla="*/ 6795247 w 6795247"/>
              <a:gd name="connsiteY5" fmla="*/ 717176 h 71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5247" h="717176">
                <a:moveTo>
                  <a:pt x="6795247" y="717176"/>
                </a:moveTo>
                <a:lnTo>
                  <a:pt x="6795247" y="0"/>
                </a:lnTo>
                <a:lnTo>
                  <a:pt x="0" y="0"/>
                </a:lnTo>
                <a:lnTo>
                  <a:pt x="0" y="179294"/>
                </a:lnTo>
                <a:lnTo>
                  <a:pt x="0" y="717176"/>
                </a:lnTo>
                <a:lnTo>
                  <a:pt x="6795247" y="717176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6720552-FDF4-D7EA-B65B-2EB8411124F3}"/>
              </a:ext>
            </a:extLst>
          </p:cNvPr>
          <p:cNvSpPr/>
          <p:nvPr/>
        </p:nvSpPr>
        <p:spPr>
          <a:xfrm>
            <a:off x="10571948" y="2704312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19A1B72-469C-93CC-BFD9-0352929B7DD4}"/>
              </a:ext>
            </a:extLst>
          </p:cNvPr>
          <p:cNvSpPr/>
          <p:nvPr/>
        </p:nvSpPr>
        <p:spPr>
          <a:xfrm>
            <a:off x="710771" y="2847747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 descr="テキスト&#10;&#10;自動的に生成された説明">
            <a:extLst>
              <a:ext uri="{FF2B5EF4-FFF2-40B4-BE49-F238E27FC236}">
                <a16:creationId xmlns:a16="http://schemas.microsoft.com/office/drawing/2014/main" id="{A111F4A1-DEF8-1DA5-FE6C-724957FAA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829" y="5562932"/>
            <a:ext cx="2743200" cy="850900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D5D25EB-BD2C-E516-01BB-768AAB027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52" y="367141"/>
            <a:ext cx="1476699" cy="825484"/>
          </a:xfrm>
          <a:prstGeom prst="rect">
            <a:avLst/>
          </a:prstGeom>
        </p:spPr>
      </p:pic>
      <p:pic>
        <p:nvPicPr>
          <p:cNvPr id="8" name="図 7" descr="ゲート, 時計, テーブル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27FCF6E-AA6B-0838-255A-2B1DFFD8A4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6127" y="458002"/>
            <a:ext cx="4582803" cy="609845"/>
          </a:xfrm>
          <a:prstGeom prst="rect">
            <a:avLst/>
          </a:prstGeom>
        </p:spPr>
      </p:pic>
      <p:pic>
        <p:nvPicPr>
          <p:cNvPr id="11" name="図 10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A996C7F-EFD9-2281-8A8C-6E821D4EBF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581" y="1360732"/>
            <a:ext cx="2625220" cy="1604301"/>
          </a:xfrm>
          <a:prstGeom prst="rect">
            <a:avLst/>
          </a:prstGeom>
        </p:spPr>
      </p:pic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D302F29-82FD-9537-544F-070211E31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9603" y="615667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44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0ACA8B5-12DF-033C-E490-0EF9BC685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603" y="6156675"/>
            <a:ext cx="1041710" cy="481985"/>
          </a:xfrm>
          <a:prstGeom prst="rect">
            <a:avLst/>
          </a:prstGeom>
        </p:spPr>
      </p:pic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7A7A8C8-02D5-050B-F4FC-C2BC0542F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52" y="367141"/>
            <a:ext cx="1476699" cy="825484"/>
          </a:xfrm>
          <a:prstGeom prst="rect">
            <a:avLst/>
          </a:prstGeom>
        </p:spPr>
      </p:pic>
      <p:pic>
        <p:nvPicPr>
          <p:cNvPr id="4" name="図 3" descr="ゲート, 時計, テーブル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5892F0D-1501-E6A0-E151-9ED7243B9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127" y="458002"/>
            <a:ext cx="4582803" cy="609845"/>
          </a:xfrm>
          <a:prstGeom prst="rect">
            <a:avLst/>
          </a:prstGeom>
        </p:spPr>
      </p:pic>
      <p:pic>
        <p:nvPicPr>
          <p:cNvPr id="6" name="図 5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E19D0D8-FB0F-C5AD-9B7C-B22E319DF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71" y="1290953"/>
            <a:ext cx="3087584" cy="1591360"/>
          </a:xfrm>
          <a:prstGeom prst="rect">
            <a:avLst/>
          </a:prstGeom>
        </p:spPr>
      </p:pic>
      <p:pic>
        <p:nvPicPr>
          <p:cNvPr id="7" name="図 6" descr="アンテナ, 時計 が含まれている画像&#10;&#10;自動的に生成された説明">
            <a:extLst>
              <a:ext uri="{FF2B5EF4-FFF2-40B4-BE49-F238E27FC236}">
                <a16:creationId xmlns:a16="http://schemas.microsoft.com/office/drawing/2014/main" id="{B982C28E-7A2F-8374-19B2-72031CE960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6911" y="4064976"/>
            <a:ext cx="9405037" cy="116743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AA88AD5B-124E-E1E6-8334-1621CAF535FB}"/>
              </a:ext>
            </a:extLst>
          </p:cNvPr>
          <p:cNvSpPr/>
          <p:nvPr/>
        </p:nvSpPr>
        <p:spPr>
          <a:xfrm>
            <a:off x="7544407" y="4291029"/>
            <a:ext cx="296562" cy="29656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フリーフォーム 8">
            <a:extLst>
              <a:ext uri="{FF2B5EF4-FFF2-40B4-BE49-F238E27FC236}">
                <a16:creationId xmlns:a16="http://schemas.microsoft.com/office/drawing/2014/main" id="{8EF4D68F-8486-D027-B0C5-89A1AD945B49}"/>
              </a:ext>
            </a:extLst>
          </p:cNvPr>
          <p:cNvSpPr/>
          <p:nvPr/>
        </p:nvSpPr>
        <p:spPr>
          <a:xfrm>
            <a:off x="914400" y="3708126"/>
            <a:ext cx="6795247" cy="717176"/>
          </a:xfrm>
          <a:custGeom>
            <a:avLst/>
            <a:gdLst>
              <a:gd name="connsiteX0" fmla="*/ 6795247 w 6795247"/>
              <a:gd name="connsiteY0" fmla="*/ 717176 h 717176"/>
              <a:gd name="connsiteX1" fmla="*/ 6795247 w 6795247"/>
              <a:gd name="connsiteY1" fmla="*/ 0 h 717176"/>
              <a:gd name="connsiteX2" fmla="*/ 0 w 6795247"/>
              <a:gd name="connsiteY2" fmla="*/ 0 h 717176"/>
              <a:gd name="connsiteX3" fmla="*/ 0 w 6795247"/>
              <a:gd name="connsiteY3" fmla="*/ 179294 h 717176"/>
              <a:gd name="connsiteX4" fmla="*/ 0 w 6795247"/>
              <a:gd name="connsiteY4" fmla="*/ 717176 h 717176"/>
              <a:gd name="connsiteX5" fmla="*/ 6795247 w 6795247"/>
              <a:gd name="connsiteY5" fmla="*/ 717176 h 71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5247" h="717176">
                <a:moveTo>
                  <a:pt x="6795247" y="717176"/>
                </a:moveTo>
                <a:lnTo>
                  <a:pt x="6795247" y="0"/>
                </a:lnTo>
                <a:lnTo>
                  <a:pt x="0" y="0"/>
                </a:lnTo>
                <a:lnTo>
                  <a:pt x="0" y="179294"/>
                </a:lnTo>
                <a:lnTo>
                  <a:pt x="0" y="717176"/>
                </a:lnTo>
                <a:lnTo>
                  <a:pt x="6795247" y="717176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4525DE5-AAC1-7A7A-C932-91244C06B49D}"/>
              </a:ext>
            </a:extLst>
          </p:cNvPr>
          <p:cNvSpPr/>
          <p:nvPr/>
        </p:nvSpPr>
        <p:spPr>
          <a:xfrm>
            <a:off x="10571948" y="2739937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フリーフォーム 10">
            <a:extLst>
              <a:ext uri="{FF2B5EF4-FFF2-40B4-BE49-F238E27FC236}">
                <a16:creationId xmlns:a16="http://schemas.microsoft.com/office/drawing/2014/main" id="{F1867713-5654-9BA2-DFCB-28D06EE9C96E}"/>
              </a:ext>
            </a:extLst>
          </p:cNvPr>
          <p:cNvSpPr/>
          <p:nvPr/>
        </p:nvSpPr>
        <p:spPr>
          <a:xfrm>
            <a:off x="1039906" y="3977067"/>
            <a:ext cx="3030070" cy="448235"/>
          </a:xfrm>
          <a:custGeom>
            <a:avLst/>
            <a:gdLst>
              <a:gd name="connsiteX0" fmla="*/ 3030070 w 3030070"/>
              <a:gd name="connsiteY0" fmla="*/ 430306 h 448235"/>
              <a:gd name="connsiteX1" fmla="*/ 2779059 w 3030070"/>
              <a:gd name="connsiteY1" fmla="*/ 0 h 448235"/>
              <a:gd name="connsiteX2" fmla="*/ 0 w 3030070"/>
              <a:gd name="connsiteY2" fmla="*/ 0 h 448235"/>
              <a:gd name="connsiteX3" fmla="*/ 0 w 3030070"/>
              <a:gd name="connsiteY3" fmla="*/ 448235 h 448235"/>
              <a:gd name="connsiteX4" fmla="*/ 3030070 w 3030070"/>
              <a:gd name="connsiteY4" fmla="*/ 430306 h 448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0070" h="448235">
                <a:moveTo>
                  <a:pt x="3030070" y="430306"/>
                </a:moveTo>
                <a:lnTo>
                  <a:pt x="2779059" y="0"/>
                </a:lnTo>
                <a:lnTo>
                  <a:pt x="0" y="0"/>
                </a:lnTo>
                <a:lnTo>
                  <a:pt x="0" y="448235"/>
                </a:lnTo>
                <a:lnTo>
                  <a:pt x="3030070" y="430306"/>
                </a:lnTo>
                <a:close/>
              </a:path>
            </a:pathLst>
          </a:custGeom>
          <a:solidFill>
            <a:srgbClr val="C00000">
              <a:alpha val="16129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2EDA852-9D84-8596-3920-7AAA448AB7F6}"/>
              </a:ext>
            </a:extLst>
          </p:cNvPr>
          <p:cNvSpPr/>
          <p:nvPr/>
        </p:nvSpPr>
        <p:spPr>
          <a:xfrm>
            <a:off x="710771" y="2883372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B9F09B14-62FD-94A3-744B-F47A17560C18}"/>
              </a:ext>
            </a:extLst>
          </p:cNvPr>
          <p:cNvSpPr/>
          <p:nvPr/>
        </p:nvSpPr>
        <p:spPr>
          <a:xfrm>
            <a:off x="3904736" y="4273100"/>
            <a:ext cx="296562" cy="296562"/>
          </a:xfrm>
          <a:prstGeom prst="ellips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 descr="テキスト&#10;&#10;低い精度で自動的に生成された説明">
            <a:extLst>
              <a:ext uri="{FF2B5EF4-FFF2-40B4-BE49-F238E27FC236}">
                <a16:creationId xmlns:a16="http://schemas.microsoft.com/office/drawing/2014/main" id="{D75D22BC-98E8-EC5A-23EC-275E5E1A6B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1007" y="5662285"/>
            <a:ext cx="30734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47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70956BF-A8E2-EDEA-14CF-144162211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603" y="6156675"/>
            <a:ext cx="1041710" cy="481985"/>
          </a:xfrm>
          <a:prstGeom prst="rect">
            <a:avLst/>
          </a:prstGeom>
        </p:spPr>
      </p:pic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6717C62-3D09-6741-0E9D-E59C1FFC8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52" y="367141"/>
            <a:ext cx="1476699" cy="825484"/>
          </a:xfrm>
          <a:prstGeom prst="rect">
            <a:avLst/>
          </a:prstGeom>
        </p:spPr>
      </p:pic>
      <p:pic>
        <p:nvPicPr>
          <p:cNvPr id="4" name="図 3" descr="ゲート, 時計, テーブル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6C1E2EA-0D98-03EF-ED6E-73565C045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127" y="458002"/>
            <a:ext cx="4582803" cy="609845"/>
          </a:xfrm>
          <a:prstGeom prst="rect">
            <a:avLst/>
          </a:prstGeom>
        </p:spPr>
      </p:pic>
      <p:pic>
        <p:nvPicPr>
          <p:cNvPr id="6" name="図 5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CD8A1AB-408F-8FD3-C4E4-8031749E2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35" y="1328552"/>
            <a:ext cx="3364875" cy="1920015"/>
          </a:xfrm>
          <a:prstGeom prst="rect">
            <a:avLst/>
          </a:prstGeom>
        </p:spPr>
      </p:pic>
      <p:pic>
        <p:nvPicPr>
          <p:cNvPr id="7" name="図 6" descr="アンテナ, 時計 が含まれている画像&#10;&#10;自動的に生成された説明">
            <a:extLst>
              <a:ext uri="{FF2B5EF4-FFF2-40B4-BE49-F238E27FC236}">
                <a16:creationId xmlns:a16="http://schemas.microsoft.com/office/drawing/2014/main" id="{29A8A8F0-0083-C1C4-F2EE-DD52CD56BF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6911" y="4302484"/>
            <a:ext cx="9405037" cy="116743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D0A80818-E9F7-A911-0DDF-46882B73A1DE}"/>
              </a:ext>
            </a:extLst>
          </p:cNvPr>
          <p:cNvSpPr/>
          <p:nvPr/>
        </p:nvSpPr>
        <p:spPr>
          <a:xfrm>
            <a:off x="7544407" y="4528537"/>
            <a:ext cx="296562" cy="29656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フリーフォーム 8">
            <a:extLst>
              <a:ext uri="{FF2B5EF4-FFF2-40B4-BE49-F238E27FC236}">
                <a16:creationId xmlns:a16="http://schemas.microsoft.com/office/drawing/2014/main" id="{BBF98D6F-D7A4-3AD2-CD23-0EA6A964EE7B}"/>
              </a:ext>
            </a:extLst>
          </p:cNvPr>
          <p:cNvSpPr/>
          <p:nvPr/>
        </p:nvSpPr>
        <p:spPr>
          <a:xfrm>
            <a:off x="7673788" y="3939975"/>
            <a:ext cx="3478306" cy="717176"/>
          </a:xfrm>
          <a:custGeom>
            <a:avLst/>
            <a:gdLst>
              <a:gd name="connsiteX0" fmla="*/ 6795247 w 6795247"/>
              <a:gd name="connsiteY0" fmla="*/ 717176 h 717176"/>
              <a:gd name="connsiteX1" fmla="*/ 6795247 w 6795247"/>
              <a:gd name="connsiteY1" fmla="*/ 0 h 717176"/>
              <a:gd name="connsiteX2" fmla="*/ 0 w 6795247"/>
              <a:gd name="connsiteY2" fmla="*/ 0 h 717176"/>
              <a:gd name="connsiteX3" fmla="*/ 0 w 6795247"/>
              <a:gd name="connsiteY3" fmla="*/ 179294 h 717176"/>
              <a:gd name="connsiteX4" fmla="*/ 0 w 6795247"/>
              <a:gd name="connsiteY4" fmla="*/ 717176 h 717176"/>
              <a:gd name="connsiteX5" fmla="*/ 6795247 w 6795247"/>
              <a:gd name="connsiteY5" fmla="*/ 717176 h 71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5247" h="717176">
                <a:moveTo>
                  <a:pt x="6795247" y="717176"/>
                </a:moveTo>
                <a:lnTo>
                  <a:pt x="6795247" y="0"/>
                </a:lnTo>
                <a:lnTo>
                  <a:pt x="0" y="0"/>
                </a:lnTo>
                <a:lnTo>
                  <a:pt x="0" y="179294"/>
                </a:lnTo>
                <a:lnTo>
                  <a:pt x="0" y="717176"/>
                </a:lnTo>
                <a:lnTo>
                  <a:pt x="6795247" y="717176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88DC4BA-2813-9B8A-5099-C9ACC797C3A4}"/>
              </a:ext>
            </a:extLst>
          </p:cNvPr>
          <p:cNvSpPr/>
          <p:nvPr/>
        </p:nvSpPr>
        <p:spPr>
          <a:xfrm>
            <a:off x="10571948" y="2977445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フリーフォーム 10">
            <a:extLst>
              <a:ext uri="{FF2B5EF4-FFF2-40B4-BE49-F238E27FC236}">
                <a16:creationId xmlns:a16="http://schemas.microsoft.com/office/drawing/2014/main" id="{5CF00634-8DA8-43FA-6C9C-B691E782E17E}"/>
              </a:ext>
            </a:extLst>
          </p:cNvPr>
          <p:cNvSpPr/>
          <p:nvPr/>
        </p:nvSpPr>
        <p:spPr>
          <a:xfrm>
            <a:off x="1039906" y="4214575"/>
            <a:ext cx="3030070" cy="448235"/>
          </a:xfrm>
          <a:custGeom>
            <a:avLst/>
            <a:gdLst>
              <a:gd name="connsiteX0" fmla="*/ 3030070 w 3030070"/>
              <a:gd name="connsiteY0" fmla="*/ 430306 h 448235"/>
              <a:gd name="connsiteX1" fmla="*/ 2779059 w 3030070"/>
              <a:gd name="connsiteY1" fmla="*/ 0 h 448235"/>
              <a:gd name="connsiteX2" fmla="*/ 0 w 3030070"/>
              <a:gd name="connsiteY2" fmla="*/ 0 h 448235"/>
              <a:gd name="connsiteX3" fmla="*/ 0 w 3030070"/>
              <a:gd name="connsiteY3" fmla="*/ 448235 h 448235"/>
              <a:gd name="connsiteX4" fmla="*/ 3030070 w 3030070"/>
              <a:gd name="connsiteY4" fmla="*/ 430306 h 448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0070" h="448235">
                <a:moveTo>
                  <a:pt x="3030070" y="430306"/>
                </a:moveTo>
                <a:lnTo>
                  <a:pt x="2779059" y="0"/>
                </a:lnTo>
                <a:lnTo>
                  <a:pt x="0" y="0"/>
                </a:lnTo>
                <a:lnTo>
                  <a:pt x="0" y="448235"/>
                </a:lnTo>
                <a:lnTo>
                  <a:pt x="3030070" y="430306"/>
                </a:lnTo>
                <a:close/>
              </a:path>
            </a:pathLst>
          </a:custGeom>
          <a:solidFill>
            <a:srgbClr val="C00000">
              <a:alpha val="16129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57A2DE8-4715-D663-D33E-3F95AB214AA6}"/>
              </a:ext>
            </a:extLst>
          </p:cNvPr>
          <p:cNvSpPr/>
          <p:nvPr/>
        </p:nvSpPr>
        <p:spPr>
          <a:xfrm>
            <a:off x="710771" y="3120880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6EA8DF95-979A-FDA7-7422-BA339DAACA3B}"/>
              </a:ext>
            </a:extLst>
          </p:cNvPr>
          <p:cNvSpPr/>
          <p:nvPr/>
        </p:nvSpPr>
        <p:spPr>
          <a:xfrm>
            <a:off x="3904736" y="4510608"/>
            <a:ext cx="296562" cy="296562"/>
          </a:xfrm>
          <a:prstGeom prst="ellips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BB0F331-49C3-4F9D-F570-584E2C6726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9879" y="5832423"/>
            <a:ext cx="29591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9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AAF1F32-35B5-F1C6-99C7-2585057D9417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3AC809-1CC5-2718-EA97-D95F411D1CA4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6" name="図 5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E197147-BB8A-61DB-AE28-826E22778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278082"/>
            <a:ext cx="7772400" cy="996461"/>
          </a:xfrm>
          <a:prstGeom prst="rect">
            <a:avLst/>
          </a:prstGeom>
        </p:spPr>
      </p:pic>
      <p:pic>
        <p:nvPicPr>
          <p:cNvPr id="8" name="図 7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BE5B580-44E3-D9B9-7CA7-9CA12BC6D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805" y="2824272"/>
            <a:ext cx="2999232" cy="1912262"/>
          </a:xfrm>
          <a:prstGeom prst="rect">
            <a:avLst/>
          </a:prstGeom>
        </p:spPr>
      </p:pic>
      <p:pic>
        <p:nvPicPr>
          <p:cNvPr id="10" name="図 9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BC1BB89-6DE3-1C9D-D0BA-EE47A5AFF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8290" y="2758683"/>
            <a:ext cx="2999232" cy="182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95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2C6FACA-5BF4-7F64-60F6-C45089061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603" y="6156675"/>
            <a:ext cx="1041710" cy="481985"/>
          </a:xfrm>
          <a:prstGeom prst="rect">
            <a:avLst/>
          </a:prstGeom>
        </p:spPr>
      </p:pic>
      <p:pic>
        <p:nvPicPr>
          <p:cNvPr id="3" name="図 2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56F314C-8399-59E1-AF07-D524A569E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85" y="161802"/>
            <a:ext cx="7772400" cy="996461"/>
          </a:xfrm>
          <a:prstGeom prst="rect">
            <a:avLst/>
          </a:prstGeom>
        </p:spPr>
      </p:pic>
      <p:pic>
        <p:nvPicPr>
          <p:cNvPr id="4" name="図 3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6223266-0864-C5D1-0AD6-8643988B6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802" y="1387358"/>
            <a:ext cx="2559047" cy="1631607"/>
          </a:xfrm>
          <a:prstGeom prst="rect">
            <a:avLst/>
          </a:prstGeom>
        </p:spPr>
      </p:pic>
      <p:pic>
        <p:nvPicPr>
          <p:cNvPr id="5" name="図 4" descr="アンテナ, 時計 が含まれている画像&#10;&#10;自動的に生成された説明">
            <a:extLst>
              <a:ext uri="{FF2B5EF4-FFF2-40B4-BE49-F238E27FC236}">
                <a16:creationId xmlns:a16="http://schemas.microsoft.com/office/drawing/2014/main" id="{401E0F8F-7232-CECB-6483-9FA3BA25C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4566" y="4100605"/>
            <a:ext cx="9405037" cy="116743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408245E4-B290-E9E3-B3BB-030A2BEA8BC4}"/>
              </a:ext>
            </a:extLst>
          </p:cNvPr>
          <p:cNvSpPr/>
          <p:nvPr/>
        </p:nvSpPr>
        <p:spPr>
          <a:xfrm>
            <a:off x="8673087" y="4326658"/>
            <a:ext cx="296562" cy="29656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フリーフォーム 6">
            <a:extLst>
              <a:ext uri="{FF2B5EF4-FFF2-40B4-BE49-F238E27FC236}">
                <a16:creationId xmlns:a16="http://schemas.microsoft.com/office/drawing/2014/main" id="{747AEBCB-D59C-6DAB-A756-50C9FF528BDA}"/>
              </a:ext>
            </a:extLst>
          </p:cNvPr>
          <p:cNvSpPr/>
          <p:nvPr/>
        </p:nvSpPr>
        <p:spPr>
          <a:xfrm>
            <a:off x="8831701" y="3738096"/>
            <a:ext cx="2528047" cy="717176"/>
          </a:xfrm>
          <a:custGeom>
            <a:avLst/>
            <a:gdLst>
              <a:gd name="connsiteX0" fmla="*/ 6795247 w 6795247"/>
              <a:gd name="connsiteY0" fmla="*/ 717176 h 717176"/>
              <a:gd name="connsiteX1" fmla="*/ 6795247 w 6795247"/>
              <a:gd name="connsiteY1" fmla="*/ 0 h 717176"/>
              <a:gd name="connsiteX2" fmla="*/ 0 w 6795247"/>
              <a:gd name="connsiteY2" fmla="*/ 0 h 717176"/>
              <a:gd name="connsiteX3" fmla="*/ 0 w 6795247"/>
              <a:gd name="connsiteY3" fmla="*/ 179294 h 717176"/>
              <a:gd name="connsiteX4" fmla="*/ 0 w 6795247"/>
              <a:gd name="connsiteY4" fmla="*/ 717176 h 717176"/>
              <a:gd name="connsiteX5" fmla="*/ 6795247 w 6795247"/>
              <a:gd name="connsiteY5" fmla="*/ 717176 h 71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5247" h="717176">
                <a:moveTo>
                  <a:pt x="6795247" y="717176"/>
                </a:moveTo>
                <a:lnTo>
                  <a:pt x="6795247" y="0"/>
                </a:lnTo>
                <a:lnTo>
                  <a:pt x="0" y="0"/>
                </a:lnTo>
                <a:lnTo>
                  <a:pt x="0" y="179294"/>
                </a:lnTo>
                <a:lnTo>
                  <a:pt x="0" y="717176"/>
                </a:lnTo>
                <a:lnTo>
                  <a:pt x="6795247" y="717176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6AFBE1C-0A18-4658-42D4-8B25409DB0F5}"/>
              </a:ext>
            </a:extLst>
          </p:cNvPr>
          <p:cNvSpPr/>
          <p:nvPr/>
        </p:nvSpPr>
        <p:spPr>
          <a:xfrm>
            <a:off x="10779603" y="2775566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フリーフォーム 8">
            <a:extLst>
              <a:ext uri="{FF2B5EF4-FFF2-40B4-BE49-F238E27FC236}">
                <a16:creationId xmlns:a16="http://schemas.microsoft.com/office/drawing/2014/main" id="{E273194C-28A1-4E7A-99BE-7D2AFE540F50}"/>
              </a:ext>
            </a:extLst>
          </p:cNvPr>
          <p:cNvSpPr/>
          <p:nvPr/>
        </p:nvSpPr>
        <p:spPr>
          <a:xfrm>
            <a:off x="1247560" y="4024850"/>
            <a:ext cx="5735131" cy="442298"/>
          </a:xfrm>
          <a:custGeom>
            <a:avLst/>
            <a:gdLst>
              <a:gd name="connsiteX0" fmla="*/ 3030070 w 3030070"/>
              <a:gd name="connsiteY0" fmla="*/ 430306 h 448235"/>
              <a:gd name="connsiteX1" fmla="*/ 2779059 w 3030070"/>
              <a:gd name="connsiteY1" fmla="*/ 0 h 448235"/>
              <a:gd name="connsiteX2" fmla="*/ 0 w 3030070"/>
              <a:gd name="connsiteY2" fmla="*/ 0 h 448235"/>
              <a:gd name="connsiteX3" fmla="*/ 0 w 3030070"/>
              <a:gd name="connsiteY3" fmla="*/ 448235 h 448235"/>
              <a:gd name="connsiteX4" fmla="*/ 3030070 w 3030070"/>
              <a:gd name="connsiteY4" fmla="*/ 430306 h 448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0070" h="448235">
                <a:moveTo>
                  <a:pt x="3030070" y="430306"/>
                </a:moveTo>
                <a:lnTo>
                  <a:pt x="2779059" y="0"/>
                </a:lnTo>
                <a:lnTo>
                  <a:pt x="0" y="0"/>
                </a:lnTo>
                <a:lnTo>
                  <a:pt x="0" y="448235"/>
                </a:lnTo>
                <a:lnTo>
                  <a:pt x="3030070" y="430306"/>
                </a:lnTo>
                <a:close/>
              </a:path>
            </a:pathLst>
          </a:custGeom>
          <a:solidFill>
            <a:srgbClr val="C00000">
              <a:alpha val="16129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C680EF3-0711-9BD1-E9CE-2AE9F5877613}"/>
              </a:ext>
            </a:extLst>
          </p:cNvPr>
          <p:cNvSpPr/>
          <p:nvPr/>
        </p:nvSpPr>
        <p:spPr>
          <a:xfrm>
            <a:off x="918426" y="2919001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25104195-0882-34FC-D852-0B29DDA12DFB}"/>
              </a:ext>
            </a:extLst>
          </p:cNvPr>
          <p:cNvSpPr/>
          <p:nvPr/>
        </p:nvSpPr>
        <p:spPr>
          <a:xfrm>
            <a:off x="6806975" y="4326658"/>
            <a:ext cx="296562" cy="296562"/>
          </a:xfrm>
          <a:prstGeom prst="ellips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FA1580CF-8806-604B-6B33-DAE612D052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3555" y="5479238"/>
            <a:ext cx="29210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01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2C6FACA-5BF4-7F64-60F6-C45089061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603" y="6156675"/>
            <a:ext cx="1041710" cy="481985"/>
          </a:xfrm>
          <a:prstGeom prst="rect">
            <a:avLst/>
          </a:prstGeom>
        </p:spPr>
      </p:pic>
      <p:pic>
        <p:nvPicPr>
          <p:cNvPr id="3" name="図 2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56F314C-8399-59E1-AF07-D524A569E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85" y="161802"/>
            <a:ext cx="7772400" cy="996461"/>
          </a:xfrm>
          <a:prstGeom prst="rect">
            <a:avLst/>
          </a:prstGeom>
        </p:spPr>
      </p:pic>
      <p:pic>
        <p:nvPicPr>
          <p:cNvPr id="4" name="図 3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1386DB7-07B9-7FD4-EA83-E712558FB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953" y="1404896"/>
            <a:ext cx="2537021" cy="1543559"/>
          </a:xfrm>
          <a:prstGeom prst="rect">
            <a:avLst/>
          </a:prstGeom>
        </p:spPr>
      </p:pic>
      <p:pic>
        <p:nvPicPr>
          <p:cNvPr id="5" name="図 4" descr="アンテナ, 時計 が含まれている画像&#10;&#10;自動的に生成された説明">
            <a:extLst>
              <a:ext uri="{FF2B5EF4-FFF2-40B4-BE49-F238E27FC236}">
                <a16:creationId xmlns:a16="http://schemas.microsoft.com/office/drawing/2014/main" id="{83A48879-F5F4-8CE1-8685-5E17FAC0C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911" y="4326236"/>
            <a:ext cx="9405037" cy="1167430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84325547-2F3A-EAE9-FDE6-C1612A002723}"/>
              </a:ext>
            </a:extLst>
          </p:cNvPr>
          <p:cNvSpPr/>
          <p:nvPr/>
        </p:nvSpPr>
        <p:spPr>
          <a:xfrm>
            <a:off x="8484383" y="4533039"/>
            <a:ext cx="296562" cy="29656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フリーフォーム 6">
            <a:extLst>
              <a:ext uri="{FF2B5EF4-FFF2-40B4-BE49-F238E27FC236}">
                <a16:creationId xmlns:a16="http://schemas.microsoft.com/office/drawing/2014/main" id="{AA71AF0A-C0EA-1EF4-4089-219DD15CC53A}"/>
              </a:ext>
            </a:extLst>
          </p:cNvPr>
          <p:cNvSpPr/>
          <p:nvPr/>
        </p:nvSpPr>
        <p:spPr>
          <a:xfrm>
            <a:off x="968190" y="3980336"/>
            <a:ext cx="7660650" cy="717176"/>
          </a:xfrm>
          <a:custGeom>
            <a:avLst/>
            <a:gdLst>
              <a:gd name="connsiteX0" fmla="*/ 6795247 w 6795247"/>
              <a:gd name="connsiteY0" fmla="*/ 717176 h 717176"/>
              <a:gd name="connsiteX1" fmla="*/ 6795247 w 6795247"/>
              <a:gd name="connsiteY1" fmla="*/ 0 h 717176"/>
              <a:gd name="connsiteX2" fmla="*/ 0 w 6795247"/>
              <a:gd name="connsiteY2" fmla="*/ 0 h 717176"/>
              <a:gd name="connsiteX3" fmla="*/ 0 w 6795247"/>
              <a:gd name="connsiteY3" fmla="*/ 179294 h 717176"/>
              <a:gd name="connsiteX4" fmla="*/ 0 w 6795247"/>
              <a:gd name="connsiteY4" fmla="*/ 717176 h 717176"/>
              <a:gd name="connsiteX5" fmla="*/ 6795247 w 6795247"/>
              <a:gd name="connsiteY5" fmla="*/ 717176 h 71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5247" h="717176">
                <a:moveTo>
                  <a:pt x="6795247" y="717176"/>
                </a:moveTo>
                <a:lnTo>
                  <a:pt x="6795247" y="0"/>
                </a:lnTo>
                <a:lnTo>
                  <a:pt x="0" y="0"/>
                </a:lnTo>
                <a:lnTo>
                  <a:pt x="0" y="179294"/>
                </a:lnTo>
                <a:lnTo>
                  <a:pt x="0" y="717176"/>
                </a:lnTo>
                <a:lnTo>
                  <a:pt x="6795247" y="717176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456DB8B-FD3C-E340-A993-8654E97A9315}"/>
              </a:ext>
            </a:extLst>
          </p:cNvPr>
          <p:cNvSpPr/>
          <p:nvPr/>
        </p:nvSpPr>
        <p:spPr>
          <a:xfrm>
            <a:off x="10571948" y="3001197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フリーフォーム 8">
            <a:extLst>
              <a:ext uri="{FF2B5EF4-FFF2-40B4-BE49-F238E27FC236}">
                <a16:creationId xmlns:a16="http://schemas.microsoft.com/office/drawing/2014/main" id="{6517F0AC-C9DF-7D38-D67D-CF1EDFCDDE17}"/>
              </a:ext>
            </a:extLst>
          </p:cNvPr>
          <p:cNvSpPr/>
          <p:nvPr/>
        </p:nvSpPr>
        <p:spPr>
          <a:xfrm>
            <a:off x="914402" y="4250202"/>
            <a:ext cx="5878283" cy="448235"/>
          </a:xfrm>
          <a:custGeom>
            <a:avLst/>
            <a:gdLst>
              <a:gd name="connsiteX0" fmla="*/ 3030070 w 3030070"/>
              <a:gd name="connsiteY0" fmla="*/ 430306 h 448235"/>
              <a:gd name="connsiteX1" fmla="*/ 2779059 w 3030070"/>
              <a:gd name="connsiteY1" fmla="*/ 0 h 448235"/>
              <a:gd name="connsiteX2" fmla="*/ 0 w 3030070"/>
              <a:gd name="connsiteY2" fmla="*/ 0 h 448235"/>
              <a:gd name="connsiteX3" fmla="*/ 0 w 3030070"/>
              <a:gd name="connsiteY3" fmla="*/ 448235 h 448235"/>
              <a:gd name="connsiteX4" fmla="*/ 3030070 w 3030070"/>
              <a:gd name="connsiteY4" fmla="*/ 430306 h 448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0070" h="448235">
                <a:moveTo>
                  <a:pt x="3030070" y="430306"/>
                </a:moveTo>
                <a:lnTo>
                  <a:pt x="2779059" y="0"/>
                </a:lnTo>
                <a:lnTo>
                  <a:pt x="0" y="0"/>
                </a:lnTo>
                <a:lnTo>
                  <a:pt x="0" y="448235"/>
                </a:lnTo>
                <a:lnTo>
                  <a:pt x="3030070" y="430306"/>
                </a:lnTo>
                <a:close/>
              </a:path>
            </a:pathLst>
          </a:custGeom>
          <a:solidFill>
            <a:srgbClr val="C00000">
              <a:alpha val="16129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5D57DC3-0CFD-55BE-B7B4-F989AC6C9201}"/>
              </a:ext>
            </a:extLst>
          </p:cNvPr>
          <p:cNvSpPr/>
          <p:nvPr/>
        </p:nvSpPr>
        <p:spPr>
          <a:xfrm>
            <a:off x="710771" y="3144632"/>
            <a:ext cx="777370" cy="249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C16EE9F5-FCC6-862B-C83B-A93975EFB492}"/>
              </a:ext>
            </a:extLst>
          </p:cNvPr>
          <p:cNvSpPr/>
          <p:nvPr/>
        </p:nvSpPr>
        <p:spPr>
          <a:xfrm>
            <a:off x="6657755" y="4549231"/>
            <a:ext cx="296562" cy="296562"/>
          </a:xfrm>
          <a:prstGeom prst="ellips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5777849-7391-AACD-D10D-3D0A3D22CD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3914" y="5778659"/>
            <a:ext cx="3062039" cy="84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2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1AD33F5-90D5-E571-AA5D-CEF8F1C5E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69" y="65344"/>
            <a:ext cx="7772400" cy="227166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F4D3222-17BD-A483-F8B1-FDC24ACBC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84" y="2540500"/>
            <a:ext cx="4699000" cy="584200"/>
          </a:xfrm>
          <a:prstGeom prst="rect">
            <a:avLst/>
          </a:prstGeom>
        </p:spPr>
      </p:pic>
      <p:pic>
        <p:nvPicPr>
          <p:cNvPr id="10" name="図 9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D5BC5D5-C3A9-4DAF-CECD-6CFB6A093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735" y="3230823"/>
            <a:ext cx="1981200" cy="635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FF12C0D-EF0D-4EBA-5D45-214BC4F230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169" y="4039678"/>
            <a:ext cx="1244600" cy="5588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33A6ED4-7956-ED92-C35D-23A48102F1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3800" y="2557433"/>
            <a:ext cx="4724400" cy="5588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326EA9A-1130-5FDD-362B-55943860A8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8601" y="3302789"/>
            <a:ext cx="2082800" cy="5080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F8B69B1-4F22-804C-B6AA-8ADD94FE8B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6816" y="3978936"/>
            <a:ext cx="1257300" cy="571500"/>
          </a:xfrm>
          <a:prstGeom prst="rect">
            <a:avLst/>
          </a:prstGeom>
        </p:spPr>
      </p:pic>
      <p:pic>
        <p:nvPicPr>
          <p:cNvPr id="20" name="図 19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CBCA658-4101-5D34-A9AD-F9F422FA99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0369" y="4520993"/>
            <a:ext cx="6769098" cy="1304515"/>
          </a:xfrm>
          <a:prstGeom prst="rect">
            <a:avLst/>
          </a:prstGeom>
        </p:spPr>
      </p:pic>
      <p:pic>
        <p:nvPicPr>
          <p:cNvPr id="22" name="図 21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E84A674-616C-9127-045E-1060278070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5284" y="5916356"/>
            <a:ext cx="3759200" cy="8763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D735EA3-D3CB-5006-F900-7F42B7E607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79603" y="615667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31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BD204-866C-923D-3CE5-642C961D7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1E4D376-EF83-8B1E-3A84-038C67670EE6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793198F-62DF-22E8-5373-052D5DA6A1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4672EE8-BC9E-7603-3D58-684E61D3C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932" y="1892299"/>
            <a:ext cx="8931243" cy="261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87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2C6FACA-5BF4-7F64-60F6-C45089061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603" y="6156675"/>
            <a:ext cx="1041710" cy="481985"/>
          </a:xfrm>
          <a:prstGeom prst="rect">
            <a:avLst/>
          </a:prstGeom>
        </p:spPr>
      </p:pic>
      <p:pic>
        <p:nvPicPr>
          <p:cNvPr id="4" name="図 3" descr="ダイアグラム, 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F1E95BC-14F1-1646-B4C5-58C920643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146050"/>
            <a:ext cx="7772400" cy="2255626"/>
          </a:xfrm>
          <a:prstGeom prst="rect">
            <a:avLst/>
          </a:prstGeom>
        </p:spPr>
      </p:pic>
      <p:pic>
        <p:nvPicPr>
          <p:cNvPr id="8" name="図 7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12E97ED-8617-E9E6-F6C5-6F36037A8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" y="2641600"/>
            <a:ext cx="4775200" cy="660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CE6B594-8EC1-F3EC-CF28-FB7CC18D8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600" y="3429000"/>
            <a:ext cx="1574800" cy="5461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F9443C4-80E8-0D98-DCD1-5A5BDBEBE9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8450" y="4102100"/>
            <a:ext cx="1638300" cy="5715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8275923-6657-014C-7235-EC1CCACA6B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9058" y="2692400"/>
            <a:ext cx="4851400" cy="6096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E0732DC6-1232-C2F8-6102-A80A02AFAF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4558" y="3346450"/>
            <a:ext cx="1511300" cy="6096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6F3F2A3-0F8B-5CC6-6078-59F6B42BED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8558" y="4102100"/>
            <a:ext cx="1257300" cy="571500"/>
          </a:xfrm>
          <a:prstGeom prst="rect">
            <a:avLst/>
          </a:prstGeom>
        </p:spPr>
      </p:pic>
      <p:pic>
        <p:nvPicPr>
          <p:cNvPr id="20" name="図 19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C821C6C-9BBE-B6F9-995C-88FE3A6338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46350" y="4736744"/>
            <a:ext cx="6330950" cy="1151919"/>
          </a:xfrm>
          <a:prstGeom prst="rect">
            <a:avLst/>
          </a:prstGeom>
        </p:spPr>
      </p:pic>
      <p:pic>
        <p:nvPicPr>
          <p:cNvPr id="22" name="図 21" descr="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C99C239-90C7-05D8-EA69-82E3119601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50258" y="5951807"/>
            <a:ext cx="41783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0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2C6FACA-5BF4-7F64-60F6-C45089061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603" y="6156675"/>
            <a:ext cx="1041710" cy="481985"/>
          </a:xfrm>
          <a:prstGeom prst="rect">
            <a:avLst/>
          </a:prstGeom>
        </p:spPr>
      </p:pic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6CB0A3B-06F2-20E4-6623-A80260131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92" y="286258"/>
            <a:ext cx="7442200" cy="1384300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9F3C18F-D8E3-1FBA-34F2-5D1D71C00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354" y="1941068"/>
            <a:ext cx="4737100" cy="635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5AA3201-4606-EAE2-7ADF-3B2CEB9C0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186" y="2846578"/>
            <a:ext cx="3187700" cy="508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3EE3C0D-6138-E963-AF02-657C025AD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3236" y="3752088"/>
            <a:ext cx="1625600" cy="4953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4189F0F-DF37-B6E6-C1BF-E7E5DDA937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7658" y="4530598"/>
            <a:ext cx="1257300" cy="444500"/>
          </a:xfrm>
          <a:prstGeom prst="rect">
            <a:avLst/>
          </a:prstGeom>
        </p:spPr>
      </p:pic>
      <p:pic>
        <p:nvPicPr>
          <p:cNvPr id="14" name="図 13" descr="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DEA438A-E12D-89E9-4440-5C5C175371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1969771"/>
            <a:ext cx="5422900" cy="635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63B256D-914E-9C4C-72CE-8EF942D5AE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16624" y="2985010"/>
            <a:ext cx="3340100" cy="4572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F3F8075D-DFA9-384F-F22E-AC79416C8D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6216" y="3689083"/>
            <a:ext cx="1600200" cy="469900"/>
          </a:xfrm>
          <a:prstGeom prst="rect">
            <a:avLst/>
          </a:prstGeom>
        </p:spPr>
      </p:pic>
      <p:pic>
        <p:nvPicPr>
          <p:cNvPr id="20" name="図 19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1CC04AA-1762-4772-F137-CBDDEBA4F9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91942" y="4405856"/>
            <a:ext cx="7772400" cy="1274838"/>
          </a:xfrm>
          <a:prstGeom prst="rect">
            <a:avLst/>
          </a:prstGeom>
        </p:spPr>
      </p:pic>
      <p:pic>
        <p:nvPicPr>
          <p:cNvPr id="22" name="図 21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CD36B7D-866E-E73E-9749-A244C9F712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75711" y="5881626"/>
            <a:ext cx="3238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5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8EA92B3-8D0D-DB19-86C9-7E1F2923FA49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EBB1DFF-0C65-B2D7-3E47-24C3BCDFA396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258C5E9-1DA9-5E43-A84E-6277A6AF5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36" y="2018272"/>
            <a:ext cx="9748922" cy="187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582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14614C0-0C7D-F351-FAB1-9B04C051A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603" y="6156675"/>
            <a:ext cx="1041710" cy="481985"/>
          </a:xfrm>
          <a:prstGeom prst="rect">
            <a:avLst/>
          </a:prstGeom>
        </p:spPr>
      </p:pic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9A5DE99-14EE-27B6-4640-19E4E9444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0" y="291846"/>
            <a:ext cx="7226300" cy="1409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099DD5A-5B2F-D2AA-0117-8B30EF168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938" y="2002282"/>
            <a:ext cx="4787900" cy="622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F58B000-A03F-DD9B-356D-7AF12F3CDE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922" y="2934462"/>
            <a:ext cx="3225800" cy="520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71780F9-0111-0D4C-ECBA-31C6CF09CD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492" y="3765042"/>
            <a:ext cx="1600200" cy="5588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9FCE976-CDB0-931E-454B-7D25C65A2F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096" y="2080514"/>
            <a:ext cx="5473700" cy="5715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3F88EF3-2B6A-C252-8C8F-CB8C330AEC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382" y="2882900"/>
            <a:ext cx="3390900" cy="5461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FC20E5C-2259-FD19-67D5-E29907E8CB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7570" y="3659887"/>
            <a:ext cx="1574800" cy="5461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60A0894-DD16-D7F1-3468-C132B10FF3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2182" y="4369562"/>
            <a:ext cx="1257300" cy="558800"/>
          </a:xfrm>
          <a:prstGeom prst="rect">
            <a:avLst/>
          </a:prstGeom>
        </p:spPr>
      </p:pic>
      <p:pic>
        <p:nvPicPr>
          <p:cNvPr id="20" name="図 19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8C77AA0-976D-9584-8300-9FE3C90B73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9938" y="4606799"/>
            <a:ext cx="6741956" cy="1279144"/>
          </a:xfrm>
          <a:prstGeom prst="rect">
            <a:avLst/>
          </a:prstGeom>
        </p:spPr>
      </p:pic>
      <p:pic>
        <p:nvPicPr>
          <p:cNvPr id="22" name="図 21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CB6B123-6BE9-4135-C719-233FB8DADCD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08246" y="5863336"/>
            <a:ext cx="43307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5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799FC-E535-0A86-EBA9-BE7EA838B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648C96-B000-84EA-23D9-30FD645A879F}"/>
              </a:ext>
            </a:extLst>
          </p:cNvPr>
          <p:cNvSpPr txBox="1"/>
          <p:nvPr/>
        </p:nvSpPr>
        <p:spPr>
          <a:xfrm>
            <a:off x="3403636" y="14780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36ACDD7-5748-B70C-5017-42A5DD963ACD}"/>
              </a:ext>
            </a:extLst>
          </p:cNvPr>
          <p:cNvSpPr txBox="1"/>
          <p:nvPr/>
        </p:nvSpPr>
        <p:spPr>
          <a:xfrm>
            <a:off x="1499740" y="2987071"/>
            <a:ext cx="9188165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連立不等式：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84C74D8-A6CB-C3AA-1CCA-D9245BEA9309}"/>
                  </a:ext>
                </a:extLst>
              </p:cNvPr>
              <p:cNvSpPr txBox="1"/>
              <p:nvPr/>
            </p:nvSpPr>
            <p:spPr>
              <a:xfrm>
                <a:off x="1490041" y="3814008"/>
                <a:ext cx="10064008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600"/>
                  <a:t>２つ以上の不等式を満たす</a:t>
                </a:r>
                <a14:m>
                  <m:oMath xmlns:m="http://schemas.openxmlformats.org/officeDocument/2006/math">
                    <m:r>
                      <a:rPr kumimoji="1" lang="en-US" altLang="ja-JP" sz="3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kumimoji="1" lang="ja-JP" altLang="en-US" sz="3600"/>
                  <a:t>の範囲を求める。</a:t>
                </a: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ADA12F9-17E0-9F7B-D541-51A0B2333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041" y="3814008"/>
                <a:ext cx="10064008" cy="646331"/>
              </a:xfrm>
              <a:prstGeom prst="rect">
                <a:avLst/>
              </a:prstGeom>
              <a:blipFill>
                <a:blip r:embed="rId2"/>
                <a:stretch>
                  <a:fillRect l="-1892" t="-15385" b="-32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7923175-9DE1-8CFE-76B5-B9FA85B4BF38}"/>
              </a:ext>
            </a:extLst>
          </p:cNvPr>
          <p:cNvSpPr txBox="1"/>
          <p:nvPr/>
        </p:nvSpPr>
        <p:spPr>
          <a:xfrm>
            <a:off x="1551824" y="4777835"/>
            <a:ext cx="1006400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→</a:t>
            </a:r>
            <a:r>
              <a:rPr kumimoji="1" lang="en-US" altLang="ja-JP" sz="3600" dirty="0"/>
              <a:t> </a:t>
            </a:r>
            <a:r>
              <a:rPr kumimoji="1" lang="ja-JP" altLang="en-US" sz="3600"/>
              <a:t>数直線を使って</a:t>
            </a:r>
            <a:r>
              <a:rPr kumimoji="1" lang="ja-JP" altLang="en-US" sz="3600" b="1"/>
              <a:t>重なる範囲</a:t>
            </a:r>
            <a:r>
              <a:rPr kumimoji="1" lang="ja-JP" altLang="en-US" sz="3600"/>
              <a:t>が答となる。</a:t>
            </a:r>
          </a:p>
        </p:txBody>
      </p:sp>
    </p:spTree>
    <p:extLst>
      <p:ext uri="{BB962C8B-B14F-4D97-AF65-F5344CB8AC3E}">
        <p14:creationId xmlns:p14="http://schemas.microsoft.com/office/powerpoint/2010/main" val="2375287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064DE-68FD-D782-E2F2-04516B01E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AF9133C-4CF3-B477-3D48-A3DC05C95B92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1B99B61-AF95-FF09-5A69-8D71C55ABDF9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FB1E30A-3C47-0B09-454D-2BC5A70E1C09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数と式「連立不等式」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CAC3941-0862-B9A6-CDEA-1B16D2D4A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42" y="3387411"/>
            <a:ext cx="11551715" cy="218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88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106</Words>
  <Application>Microsoft Macintosh PowerPoint</Application>
  <PresentationFormat>ワイド画面</PresentationFormat>
  <Paragraphs>16</Paragraphs>
  <Slides>20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5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9</cp:revision>
  <dcterms:created xsi:type="dcterms:W3CDTF">2024-12-21T06:28:55Z</dcterms:created>
  <dcterms:modified xsi:type="dcterms:W3CDTF">2025-03-16T02:23:50Z</dcterms:modified>
</cp:coreProperties>
</file>