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1" r:id="rId3"/>
    <p:sldId id="279" r:id="rId4"/>
    <p:sldId id="280" r:id="rId5"/>
    <p:sldId id="278" r:id="rId6"/>
    <p:sldId id="274" r:id="rId7"/>
    <p:sldId id="282" r:id="rId8"/>
    <p:sldId id="277" r:id="rId9"/>
    <p:sldId id="284" r:id="rId10"/>
    <p:sldId id="281" r:id="rId11"/>
    <p:sldId id="285" r:id="rId12"/>
    <p:sldId id="283" r:id="rId13"/>
    <p:sldId id="276" r:id="rId14"/>
    <p:sldId id="286" r:id="rId15"/>
    <p:sldId id="289" r:id="rId1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B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9275"/>
    <p:restoredTop sz="91418"/>
  </p:normalViewPr>
  <p:slideViewPr>
    <p:cSldViewPr snapToGrid="0">
      <p:cViewPr varScale="1">
        <p:scale>
          <a:sx n="92" d="100"/>
          <a:sy n="92" d="100"/>
        </p:scale>
        <p:origin x="20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7.pn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数と式「１次不等式」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3A70954-E760-DDAD-C006-E1905050D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6" y="2629403"/>
            <a:ext cx="7772400" cy="1078466"/>
          </a:xfrm>
          <a:prstGeom prst="rect">
            <a:avLst/>
          </a:prstGeom>
        </p:spPr>
      </p:pic>
      <p:pic>
        <p:nvPicPr>
          <p:cNvPr id="10" name="図 9" descr="時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58D11F9-2A5E-5C6B-7ACE-7597E7A65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853" y="3638728"/>
            <a:ext cx="6362700" cy="1511300"/>
          </a:xfrm>
          <a:prstGeom prst="rect">
            <a:avLst/>
          </a:prstGeom>
        </p:spPr>
      </p:pic>
      <p:pic>
        <p:nvPicPr>
          <p:cNvPr id="12" name="図 11" descr="グラフィカル ユーザー インターフェイス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D87FB20-D979-553B-DB29-5B1A60AB4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853" y="5219204"/>
            <a:ext cx="59182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415511" y="1105132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B4C6EAE-1A90-CC55-3AF3-E61425E02808}"/>
                  </a:ext>
                </a:extLst>
              </p:cNvPr>
              <p:cNvSpPr txBox="1"/>
              <p:nvPr/>
            </p:nvSpPr>
            <p:spPr>
              <a:xfrm>
                <a:off x="1801673" y="3504585"/>
                <a:ext cx="9188165" cy="120032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3600"/>
                  <a:t>不等式が与えられたとき、</a:t>
                </a:r>
                <a:endParaRPr lang="en-US" altLang="ja-JP" sz="3600" dirty="0"/>
              </a:p>
              <a:p>
                <a:r>
                  <a:rPr lang="ja-JP" altLang="en-US" sz="3600"/>
                  <a:t>その不等式を満たす</a:t>
                </a:r>
                <a14:m>
                  <m:oMath xmlns:m="http://schemas.openxmlformats.org/officeDocument/2006/math">
                    <m:r>
                      <a:rPr lang="en-US" altLang="ja-JP" sz="36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ja-JP" altLang="en-US" sz="3600" b="1"/>
                  <a:t>の範囲</a:t>
                </a:r>
                <a:r>
                  <a:rPr lang="ja-JP" altLang="en-US" sz="3600"/>
                  <a:t>を求める。</a:t>
                </a:r>
                <a:endParaRPr kumimoji="1" lang="ja-JP" altLang="en-US" sz="3600"/>
              </a:p>
            </p:txBody>
          </p:sp>
        </mc:Choice>
        <mc:Fallback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B4C6EAE-1A90-CC55-3AF3-E61425E028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1673" y="3504585"/>
                <a:ext cx="9188165" cy="1200329"/>
              </a:xfrm>
              <a:prstGeom prst="rect">
                <a:avLst/>
              </a:prstGeom>
              <a:blipFill>
                <a:blip r:embed="rId2"/>
                <a:stretch>
                  <a:fillRect l="-2072" t="-8421" b="-1894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1B56CCC-4BDF-9B0A-6999-07D67AA30EF1}"/>
              </a:ext>
            </a:extLst>
          </p:cNvPr>
          <p:cNvSpPr txBox="1"/>
          <p:nvPr/>
        </p:nvSpPr>
        <p:spPr>
          <a:xfrm>
            <a:off x="4031064" y="2304858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/>
              <a:t>不等式を解く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2F359FE-13AF-E6F6-C1F0-D98BFE97AF21}"/>
              </a:ext>
            </a:extLst>
          </p:cNvPr>
          <p:cNvSpPr txBox="1"/>
          <p:nvPr/>
        </p:nvSpPr>
        <p:spPr>
          <a:xfrm>
            <a:off x="1801672" y="5073644"/>
            <a:ext cx="918816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3600"/>
              <a:t>不等号の反転に注意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20E8207-034E-8AF4-8A0C-DCB22F1FC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67" y="352644"/>
            <a:ext cx="7772400" cy="2497413"/>
          </a:xfrm>
          <a:prstGeom prst="rect">
            <a:avLst/>
          </a:prstGeom>
        </p:spPr>
      </p:pic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AD1A7AD-02F8-5CE2-BADB-B5C5BA543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1" y="3429000"/>
            <a:ext cx="5503333" cy="75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433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83FB52F-DCF8-902D-7267-F3FDC43DF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984" y="6095758"/>
            <a:ext cx="1041710" cy="481985"/>
          </a:xfrm>
          <a:prstGeom prst="rect">
            <a:avLst/>
          </a:prstGeom>
        </p:spPr>
      </p:pic>
      <p:pic>
        <p:nvPicPr>
          <p:cNvPr id="4" name="図 3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F018460-B75E-0449-C40A-5F800684A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251883"/>
            <a:ext cx="6019800" cy="850076"/>
          </a:xfrm>
          <a:prstGeom prst="rect">
            <a:avLst/>
          </a:prstGeom>
        </p:spPr>
      </p:pic>
      <p:pic>
        <p:nvPicPr>
          <p:cNvPr id="7" name="図 6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9F2E74C-681F-609D-421D-395ABCEC8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084" y="1363134"/>
            <a:ext cx="5118100" cy="812800"/>
          </a:xfrm>
          <a:prstGeom prst="rect">
            <a:avLst/>
          </a:prstGeom>
        </p:spPr>
      </p:pic>
      <p:pic>
        <p:nvPicPr>
          <p:cNvPr id="9" name="図 8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906E35D-0FAF-2E67-71D2-52F8A44FED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450" y="2530242"/>
            <a:ext cx="5803900" cy="685800"/>
          </a:xfrm>
          <a:prstGeom prst="rect">
            <a:avLst/>
          </a:prstGeom>
        </p:spPr>
      </p:pic>
      <p:pic>
        <p:nvPicPr>
          <p:cNvPr id="11" name="図 10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50F4753-0BE6-B79D-DFD7-1D14E74036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8400" y="3570350"/>
            <a:ext cx="2235200" cy="660400"/>
          </a:xfrm>
          <a:prstGeom prst="rect">
            <a:avLst/>
          </a:prstGeom>
        </p:spPr>
      </p:pic>
      <p:pic>
        <p:nvPicPr>
          <p:cNvPr id="13" name="図 1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AF06C97-BDC6-9FFB-7DDA-B914C26FD7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0500" y="4593525"/>
            <a:ext cx="1892300" cy="762000"/>
          </a:xfrm>
          <a:prstGeom prst="rect">
            <a:avLst/>
          </a:prstGeom>
        </p:spPr>
      </p:pic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B6FA43AD-719E-AD92-21F0-6BC0940F6897}"/>
              </a:ext>
            </a:extLst>
          </p:cNvPr>
          <p:cNvSpPr/>
          <p:nvPr/>
        </p:nvSpPr>
        <p:spPr>
          <a:xfrm>
            <a:off x="4695277" y="2437109"/>
            <a:ext cx="1112855" cy="848047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5B469441-F583-9ED1-315B-A741BE4965E4}"/>
              </a:ext>
            </a:extLst>
          </p:cNvPr>
          <p:cNvSpPr/>
          <p:nvPr/>
        </p:nvSpPr>
        <p:spPr>
          <a:xfrm>
            <a:off x="7201411" y="2437109"/>
            <a:ext cx="1112855" cy="848047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FEC91495-3D74-99BF-5508-8B52B4EF0DCE}"/>
              </a:ext>
            </a:extLst>
          </p:cNvPr>
          <p:cNvCxnSpPr/>
          <p:nvPr/>
        </p:nvCxnSpPr>
        <p:spPr>
          <a:xfrm>
            <a:off x="4930140" y="2481549"/>
            <a:ext cx="1112855" cy="84804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35FF3A3-2383-82E2-C2A2-7A24192980D9}"/>
              </a:ext>
            </a:extLst>
          </p:cNvPr>
          <p:cNvCxnSpPr/>
          <p:nvPr/>
        </p:nvCxnSpPr>
        <p:spPr>
          <a:xfrm>
            <a:off x="3918464" y="2539915"/>
            <a:ext cx="1112855" cy="84804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642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83FB52F-DCF8-902D-7267-F3FDC43DF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984" y="6095758"/>
            <a:ext cx="1041710" cy="481985"/>
          </a:xfrm>
          <a:prstGeom prst="rect">
            <a:avLst/>
          </a:prstGeom>
        </p:spPr>
      </p:pic>
      <p:pic>
        <p:nvPicPr>
          <p:cNvPr id="4" name="図 3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F018460-B75E-0449-C40A-5F800684A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251883"/>
            <a:ext cx="6019800" cy="850076"/>
          </a:xfrm>
          <a:prstGeom prst="rect">
            <a:avLst/>
          </a:prstGeom>
        </p:spPr>
      </p:pic>
      <p:pic>
        <p:nvPicPr>
          <p:cNvPr id="5" name="図 4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AE6EC09-3C6D-6650-8716-A43CF1068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0577" y="1253525"/>
            <a:ext cx="6286500" cy="965200"/>
          </a:xfrm>
          <a:prstGeom prst="rect">
            <a:avLst/>
          </a:prstGeom>
        </p:spPr>
      </p:pic>
      <p:pic>
        <p:nvPicPr>
          <p:cNvPr id="7" name="図 6" descr="テキスト, 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673172D-2CD4-E59A-AE24-487120091E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293" y="2398412"/>
            <a:ext cx="6718300" cy="850900"/>
          </a:xfrm>
          <a:prstGeom prst="rect">
            <a:avLst/>
          </a:prstGeom>
        </p:spPr>
      </p:pic>
      <p:pic>
        <p:nvPicPr>
          <p:cNvPr id="9" name="図 8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5EB16F6-BFBE-335A-5CB7-F0C19D726D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2877" y="3429000"/>
            <a:ext cx="3124200" cy="838200"/>
          </a:xfrm>
          <a:prstGeom prst="rect">
            <a:avLst/>
          </a:prstGeom>
        </p:spPr>
      </p:pic>
      <p:pic>
        <p:nvPicPr>
          <p:cNvPr id="11" name="図 10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97D1E46-B0C8-09B1-021B-3B10FFA41D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1972" y="4446888"/>
            <a:ext cx="2527300" cy="850900"/>
          </a:xfrm>
          <a:prstGeom prst="rect">
            <a:avLst/>
          </a:prstGeom>
        </p:spPr>
      </p:pic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C354F1C2-7374-424B-8F3E-DC74F23394E1}"/>
              </a:ext>
            </a:extLst>
          </p:cNvPr>
          <p:cNvSpPr/>
          <p:nvPr/>
        </p:nvSpPr>
        <p:spPr>
          <a:xfrm>
            <a:off x="4955544" y="2393489"/>
            <a:ext cx="1112855" cy="848047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71E42011-CE12-3921-8B5F-659363161F17}"/>
              </a:ext>
            </a:extLst>
          </p:cNvPr>
          <p:cNvSpPr/>
          <p:nvPr/>
        </p:nvSpPr>
        <p:spPr>
          <a:xfrm>
            <a:off x="7908809" y="2381133"/>
            <a:ext cx="1112855" cy="848047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BEE6B676-2717-B0A1-285A-2A7CA834F3DD}"/>
              </a:ext>
            </a:extLst>
          </p:cNvPr>
          <p:cNvSpPr/>
          <p:nvPr/>
        </p:nvSpPr>
        <p:spPr>
          <a:xfrm>
            <a:off x="6141793" y="4469425"/>
            <a:ext cx="740922" cy="848047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E7B45FBA-9EAC-B2AA-0F50-C379DCF10F8A}"/>
              </a:ext>
            </a:extLst>
          </p:cNvPr>
          <p:cNvCxnSpPr/>
          <p:nvPr/>
        </p:nvCxnSpPr>
        <p:spPr>
          <a:xfrm>
            <a:off x="5046877" y="2345364"/>
            <a:ext cx="1112855" cy="84804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C6E3FD93-8914-755D-0CAD-5F858991AED9}"/>
              </a:ext>
            </a:extLst>
          </p:cNvPr>
          <p:cNvCxnSpPr/>
          <p:nvPr/>
        </p:nvCxnSpPr>
        <p:spPr>
          <a:xfrm>
            <a:off x="4035201" y="2403730"/>
            <a:ext cx="1112855" cy="84804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93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A244CAF-BCFE-89E7-87D6-1B9DB777A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218685"/>
            <a:ext cx="7772400" cy="1111947"/>
          </a:xfrm>
          <a:prstGeom prst="rect">
            <a:avLst/>
          </a:prstGeom>
        </p:spPr>
      </p:pic>
      <p:pic>
        <p:nvPicPr>
          <p:cNvPr id="7" name="図 6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46FD69F-062E-549D-31A1-E2A5FFB5B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377" y="2678460"/>
            <a:ext cx="5626100" cy="914400"/>
          </a:xfrm>
          <a:prstGeom prst="rect">
            <a:avLst/>
          </a:prstGeom>
        </p:spPr>
      </p:pic>
      <p:pic>
        <p:nvPicPr>
          <p:cNvPr id="9" name="図 8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C798F06-21BA-E8A9-6986-D38A9E889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020" y="4076519"/>
            <a:ext cx="58547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88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83FB52F-DCF8-902D-7267-F3FDC43DF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984" y="6095758"/>
            <a:ext cx="1041710" cy="481985"/>
          </a:xfrm>
          <a:prstGeom prst="rect">
            <a:avLst/>
          </a:prstGeom>
        </p:spPr>
      </p:pic>
      <p:pic>
        <p:nvPicPr>
          <p:cNvPr id="3" name="図 2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9A7F482-3A2D-2F2C-E618-7AC292D3E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690" y="217787"/>
            <a:ext cx="6764164" cy="967705"/>
          </a:xfrm>
          <a:prstGeom prst="rect">
            <a:avLst/>
          </a:prstGeom>
        </p:spPr>
      </p:pic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411F0CD-74B2-9DA9-D9A6-6A51E63FF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230" y="1427549"/>
            <a:ext cx="5613400" cy="889000"/>
          </a:xfrm>
          <a:prstGeom prst="rect">
            <a:avLst/>
          </a:prstGeom>
        </p:spPr>
      </p:pic>
      <p:pic>
        <p:nvPicPr>
          <p:cNvPr id="7" name="図 6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F1FA746-5E11-1C97-20B9-FE3496782B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3883" y="2567596"/>
            <a:ext cx="6324600" cy="762000"/>
          </a:xfrm>
          <a:prstGeom prst="rect">
            <a:avLst/>
          </a:prstGeom>
        </p:spPr>
      </p:pic>
      <p:pic>
        <p:nvPicPr>
          <p:cNvPr id="9" name="図 8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C6E0DFF-0AFA-4402-1491-3C946B0254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055" y="3580644"/>
            <a:ext cx="2603500" cy="736600"/>
          </a:xfrm>
          <a:prstGeom prst="rect">
            <a:avLst/>
          </a:prstGeom>
        </p:spPr>
      </p:pic>
      <p:pic>
        <p:nvPicPr>
          <p:cNvPr id="11" name="図 10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C9832DA-A7A2-B408-D733-EAD0892239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6183" y="4457458"/>
            <a:ext cx="2146300" cy="1638300"/>
          </a:xfrm>
          <a:prstGeom prst="rect">
            <a:avLst/>
          </a:prstGeom>
        </p:spPr>
      </p:pic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F13BBD9A-3667-CEB2-C45B-559BE80CA990}"/>
              </a:ext>
            </a:extLst>
          </p:cNvPr>
          <p:cNvSpPr/>
          <p:nvPr/>
        </p:nvSpPr>
        <p:spPr>
          <a:xfrm>
            <a:off x="4229755" y="2481549"/>
            <a:ext cx="1112855" cy="848047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3E9D0760-62DC-56B5-365E-55B06C442C02}"/>
              </a:ext>
            </a:extLst>
          </p:cNvPr>
          <p:cNvSpPr/>
          <p:nvPr/>
        </p:nvSpPr>
        <p:spPr>
          <a:xfrm>
            <a:off x="6767555" y="2524572"/>
            <a:ext cx="1112855" cy="848047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841C264-A2A3-F782-45BF-CBD5397BE0EE}"/>
              </a:ext>
            </a:extLst>
          </p:cNvPr>
          <p:cNvCxnSpPr/>
          <p:nvPr/>
        </p:nvCxnSpPr>
        <p:spPr>
          <a:xfrm>
            <a:off x="4229755" y="2481549"/>
            <a:ext cx="1112855" cy="84804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CBC9A685-94D1-B111-7BCB-207B4B726CE3}"/>
              </a:ext>
            </a:extLst>
          </p:cNvPr>
          <p:cNvCxnSpPr/>
          <p:nvPr/>
        </p:nvCxnSpPr>
        <p:spPr>
          <a:xfrm>
            <a:off x="3218079" y="2539915"/>
            <a:ext cx="1112855" cy="84804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42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83FB52F-DCF8-902D-7267-F3FDC43DF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984" y="6095758"/>
            <a:ext cx="1041710" cy="481985"/>
          </a:xfrm>
          <a:prstGeom prst="rect">
            <a:avLst/>
          </a:prstGeom>
        </p:spPr>
      </p:pic>
      <p:pic>
        <p:nvPicPr>
          <p:cNvPr id="3" name="図 2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D8A14D1-8EDB-9726-DA99-C020BD4A6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690" y="217787"/>
            <a:ext cx="6764164" cy="967705"/>
          </a:xfrm>
          <a:prstGeom prst="rect">
            <a:avLst/>
          </a:prstGeom>
        </p:spPr>
      </p:pic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E4464FF-EDF2-8F56-0A09-2A46EF5A1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754" y="1445912"/>
            <a:ext cx="5880100" cy="901700"/>
          </a:xfrm>
          <a:prstGeom prst="rect">
            <a:avLst/>
          </a:prstGeom>
        </p:spPr>
      </p:pic>
      <p:pic>
        <p:nvPicPr>
          <p:cNvPr id="7" name="図 6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6A5415E-6B4A-77C5-1FB3-60B7C2851E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9117" y="2608032"/>
            <a:ext cx="6997700" cy="876300"/>
          </a:xfrm>
          <a:prstGeom prst="rect">
            <a:avLst/>
          </a:prstGeom>
        </p:spPr>
      </p:pic>
      <p:pic>
        <p:nvPicPr>
          <p:cNvPr id="9" name="図 8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3926E5E-2AA2-C8FC-4B43-591681D834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8254" y="3770152"/>
            <a:ext cx="2768600" cy="914400"/>
          </a:xfrm>
          <a:prstGeom prst="rect">
            <a:avLst/>
          </a:prstGeom>
        </p:spPr>
      </p:pic>
      <p:pic>
        <p:nvPicPr>
          <p:cNvPr id="11" name="図 10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5005679-B7C3-F4A9-3125-7DF025A60E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4529" y="4684552"/>
            <a:ext cx="2743200" cy="1739900"/>
          </a:xfrm>
          <a:prstGeom prst="rect">
            <a:avLst/>
          </a:prstGeom>
        </p:spPr>
      </p:pic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BFC99A69-8A4E-CD99-6B75-4B4298C4B7CA}"/>
              </a:ext>
            </a:extLst>
          </p:cNvPr>
          <p:cNvSpPr/>
          <p:nvPr/>
        </p:nvSpPr>
        <p:spPr>
          <a:xfrm>
            <a:off x="4459699" y="2561643"/>
            <a:ext cx="1112855" cy="848047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4B0C623F-95E9-6651-8003-13C306D4E907}"/>
              </a:ext>
            </a:extLst>
          </p:cNvPr>
          <p:cNvSpPr/>
          <p:nvPr/>
        </p:nvSpPr>
        <p:spPr>
          <a:xfrm>
            <a:off x="7113545" y="2561642"/>
            <a:ext cx="1112855" cy="848047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095AF94F-0DDB-F5A9-8650-CD9D208EDB33}"/>
              </a:ext>
            </a:extLst>
          </p:cNvPr>
          <p:cNvSpPr/>
          <p:nvPr/>
        </p:nvSpPr>
        <p:spPr>
          <a:xfrm>
            <a:off x="5725539" y="5130478"/>
            <a:ext cx="740922" cy="848047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61A306E0-F968-A92D-12AB-8A0CA687A9B9}"/>
              </a:ext>
            </a:extLst>
          </p:cNvPr>
          <p:cNvCxnSpPr/>
          <p:nvPr/>
        </p:nvCxnSpPr>
        <p:spPr>
          <a:xfrm>
            <a:off x="4385395" y="2598279"/>
            <a:ext cx="1112855" cy="84804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CE14D535-2113-C620-5511-C7E507733568}"/>
              </a:ext>
            </a:extLst>
          </p:cNvPr>
          <p:cNvCxnSpPr/>
          <p:nvPr/>
        </p:nvCxnSpPr>
        <p:spPr>
          <a:xfrm>
            <a:off x="3373719" y="2656645"/>
            <a:ext cx="1112855" cy="84804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525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F46E6454-AC0F-D431-B7AC-F905B7F55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941" y="4383318"/>
            <a:ext cx="1828800" cy="1371600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83FB52F-DCF8-902D-7267-F3FDC43DF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984" y="6095758"/>
            <a:ext cx="1041710" cy="481985"/>
          </a:xfrm>
          <a:prstGeom prst="rect">
            <a:avLst/>
          </a:prstGeom>
        </p:spPr>
      </p:pic>
      <p:pic>
        <p:nvPicPr>
          <p:cNvPr id="4" name="図 3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70DAC0D-231F-A4C4-43AB-C2937A4BD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78" y="193075"/>
            <a:ext cx="5523814" cy="811361"/>
          </a:xfrm>
          <a:prstGeom prst="rect">
            <a:avLst/>
          </a:prstGeom>
        </p:spPr>
      </p:pic>
      <p:pic>
        <p:nvPicPr>
          <p:cNvPr id="8" name="図 7" descr="図形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DD117B6-487B-8904-7F10-86D6BAA7B8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9400" y="1167575"/>
            <a:ext cx="4394200" cy="1231900"/>
          </a:xfrm>
          <a:prstGeom prst="rect">
            <a:avLst/>
          </a:prstGeom>
        </p:spPr>
      </p:pic>
      <p:pic>
        <p:nvPicPr>
          <p:cNvPr id="10" name="図 9" descr="時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AB5365F-207B-C685-E557-D70C2E1899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435" y="2587982"/>
            <a:ext cx="7391400" cy="1447800"/>
          </a:xfrm>
          <a:prstGeom prst="rect">
            <a:avLst/>
          </a:prstGeom>
        </p:spPr>
      </p:pic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77D958EC-A8A1-D806-44A7-DC501CBA69A5}"/>
              </a:ext>
            </a:extLst>
          </p:cNvPr>
          <p:cNvSpPr/>
          <p:nvPr/>
        </p:nvSpPr>
        <p:spPr>
          <a:xfrm>
            <a:off x="436545" y="2860045"/>
            <a:ext cx="1112855" cy="848047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角丸四角形 19">
            <a:extLst>
              <a:ext uri="{FF2B5EF4-FFF2-40B4-BE49-F238E27FC236}">
                <a16:creationId xmlns:a16="http://schemas.microsoft.com/office/drawing/2014/main" id="{E717E830-7099-04DB-9AAA-D43AB0E64E1A}"/>
              </a:ext>
            </a:extLst>
          </p:cNvPr>
          <p:cNvSpPr/>
          <p:nvPr/>
        </p:nvSpPr>
        <p:spPr>
          <a:xfrm>
            <a:off x="6639980" y="2860045"/>
            <a:ext cx="1112855" cy="848047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>
            <a:extLst>
              <a:ext uri="{FF2B5EF4-FFF2-40B4-BE49-F238E27FC236}">
                <a16:creationId xmlns:a16="http://schemas.microsoft.com/office/drawing/2014/main" id="{E44C723F-8BF3-07D0-5211-3A4782045550}"/>
              </a:ext>
            </a:extLst>
          </p:cNvPr>
          <p:cNvSpPr/>
          <p:nvPr/>
        </p:nvSpPr>
        <p:spPr>
          <a:xfrm>
            <a:off x="9420209" y="4596748"/>
            <a:ext cx="576407" cy="848047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77561A6-24DB-7894-103B-BA02587378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090" y="4360371"/>
            <a:ext cx="5321300" cy="660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13F9466-19A2-CCE8-4C82-1718AB7956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4095" y="5327228"/>
            <a:ext cx="4673600" cy="5842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8409C46-DA3E-4D51-ADE6-6892D3933D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40540" y="6183452"/>
            <a:ext cx="32004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29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015C856-04D8-F71A-46AE-1D05E3F8D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154327"/>
            <a:ext cx="6781800" cy="990600"/>
          </a:xfrm>
          <a:prstGeom prst="rect">
            <a:avLst/>
          </a:prstGeom>
        </p:spPr>
      </p:pic>
      <p:pic>
        <p:nvPicPr>
          <p:cNvPr id="7" name="図 6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3C37C3C-4B5F-0233-6571-0D97B9FC1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2499203"/>
            <a:ext cx="5118100" cy="1295400"/>
          </a:xfrm>
          <a:prstGeom prst="rect">
            <a:avLst/>
          </a:prstGeom>
        </p:spPr>
      </p:pic>
      <p:pic>
        <p:nvPicPr>
          <p:cNvPr id="9" name="図 8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B91D03F-3EAA-50EC-4E44-2FE0D10220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" y="4420973"/>
            <a:ext cx="5143500" cy="1282700"/>
          </a:xfrm>
          <a:prstGeom prst="rect">
            <a:avLst/>
          </a:prstGeom>
        </p:spPr>
      </p:pic>
      <p:pic>
        <p:nvPicPr>
          <p:cNvPr id="11" name="図 10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5B9402C-C2F7-72D5-1DFB-D2A7E16854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3650" y="2499203"/>
            <a:ext cx="5308600" cy="1320800"/>
          </a:xfrm>
          <a:prstGeom prst="rect">
            <a:avLst/>
          </a:prstGeom>
        </p:spPr>
      </p:pic>
      <p:pic>
        <p:nvPicPr>
          <p:cNvPr id="13" name="図 12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B36A4CD-D648-5B3F-9E54-8B44D81788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1539" y="4468684"/>
            <a:ext cx="49530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90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83FB52F-DCF8-902D-7267-F3FDC43DF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984" y="6095758"/>
            <a:ext cx="1041710" cy="481985"/>
          </a:xfrm>
          <a:prstGeom prst="rect">
            <a:avLst/>
          </a:prstGeom>
        </p:spPr>
      </p:pic>
      <p:pic>
        <p:nvPicPr>
          <p:cNvPr id="3" name="図 2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D2D6F69-B29D-D8BD-CC69-D3AFDC616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76" y="202857"/>
            <a:ext cx="5590273" cy="816557"/>
          </a:xfrm>
          <a:prstGeom prst="rect">
            <a:avLst/>
          </a:prstGeom>
        </p:spPr>
      </p:pic>
      <p:pic>
        <p:nvPicPr>
          <p:cNvPr id="5" name="図 4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9C1399C-1477-2A55-D155-98FB11D4C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339" y="1087376"/>
            <a:ext cx="5168900" cy="1244600"/>
          </a:xfrm>
          <a:prstGeom prst="rect">
            <a:avLst/>
          </a:prstGeom>
        </p:spPr>
      </p:pic>
      <p:pic>
        <p:nvPicPr>
          <p:cNvPr id="7" name="図 6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0223554-474B-6F43-6FAC-529130C71F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3535" y="2399938"/>
            <a:ext cx="4267200" cy="1333500"/>
          </a:xfrm>
          <a:prstGeom prst="rect">
            <a:avLst/>
          </a:prstGeom>
        </p:spPr>
      </p:pic>
      <p:pic>
        <p:nvPicPr>
          <p:cNvPr id="9" name="図 8" descr="時計, メーター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28EC606-2A4A-3F4C-F0CC-F9461F2E2B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1635" y="3801400"/>
            <a:ext cx="2959100" cy="1320800"/>
          </a:xfrm>
          <a:prstGeom prst="rect">
            <a:avLst/>
          </a:prstGeom>
        </p:spPr>
      </p:pic>
      <p:pic>
        <p:nvPicPr>
          <p:cNvPr id="11" name="図 10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7BB22CD-FADF-5594-0539-FFF0CBB3C1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1635" y="5066750"/>
            <a:ext cx="2298700" cy="1270000"/>
          </a:xfrm>
          <a:prstGeom prst="rect">
            <a:avLst/>
          </a:prstGeom>
        </p:spPr>
      </p:pic>
      <p:pic>
        <p:nvPicPr>
          <p:cNvPr id="13" name="図 12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FD02472-F8C2-2048-9837-6E0B664E29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1984" y="4245748"/>
            <a:ext cx="22860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03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83FB52F-DCF8-902D-7267-F3FDC43DF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984" y="6095758"/>
            <a:ext cx="1041710" cy="481985"/>
          </a:xfrm>
          <a:prstGeom prst="rect">
            <a:avLst/>
          </a:prstGeom>
        </p:spPr>
      </p:pic>
      <p:pic>
        <p:nvPicPr>
          <p:cNvPr id="3" name="図 2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D2D6F69-B29D-D8BD-CC69-D3AFDC616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76" y="202857"/>
            <a:ext cx="5590273" cy="816557"/>
          </a:xfrm>
          <a:prstGeom prst="rect">
            <a:avLst/>
          </a:prstGeom>
        </p:spPr>
      </p:pic>
      <p:pic>
        <p:nvPicPr>
          <p:cNvPr id="5" name="図 4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1B4122D-9044-560C-C229-792B3FE4D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900" y="1019414"/>
            <a:ext cx="5118100" cy="1320800"/>
          </a:xfrm>
          <a:prstGeom prst="rect">
            <a:avLst/>
          </a:prstGeom>
        </p:spPr>
      </p:pic>
      <p:pic>
        <p:nvPicPr>
          <p:cNvPr id="7" name="図 6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3849D00-6C3A-C261-9F25-7F9DB8222F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6963" y="2377285"/>
            <a:ext cx="4635500" cy="1257300"/>
          </a:xfrm>
          <a:prstGeom prst="rect">
            <a:avLst/>
          </a:prstGeom>
        </p:spPr>
      </p:pic>
      <p:pic>
        <p:nvPicPr>
          <p:cNvPr id="9" name="図 8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E069521-18EB-B879-D560-49CB6D5735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9320" y="3745798"/>
            <a:ext cx="3759200" cy="1219200"/>
          </a:xfrm>
          <a:prstGeom prst="rect">
            <a:avLst/>
          </a:prstGeom>
        </p:spPr>
      </p:pic>
      <p:pic>
        <p:nvPicPr>
          <p:cNvPr id="11" name="図 10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0315BAE-2064-DA5A-20AA-50D57AD472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1281" y="5155650"/>
            <a:ext cx="2794000" cy="1181100"/>
          </a:xfrm>
          <a:prstGeom prst="rect">
            <a:avLst/>
          </a:prstGeom>
        </p:spPr>
      </p:pic>
      <p:pic>
        <p:nvPicPr>
          <p:cNvPr id="13" name="図 12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149E35D-3891-EC93-5E7E-1170CFA30C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5649" y="3047298"/>
            <a:ext cx="1879600" cy="1308100"/>
          </a:xfrm>
          <a:prstGeom prst="rect">
            <a:avLst/>
          </a:prstGeom>
        </p:spPr>
      </p:pic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0F6A3784-4077-EA19-1B8F-5FC839651B2F}"/>
              </a:ext>
            </a:extLst>
          </p:cNvPr>
          <p:cNvSpPr/>
          <p:nvPr/>
        </p:nvSpPr>
        <p:spPr>
          <a:xfrm>
            <a:off x="9520758" y="3284117"/>
            <a:ext cx="576407" cy="848047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90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83FB52F-DCF8-902D-7267-F3FDC43DF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984" y="6095758"/>
            <a:ext cx="1041710" cy="481985"/>
          </a:xfrm>
          <a:prstGeom prst="rect">
            <a:avLst/>
          </a:prstGeom>
        </p:spPr>
      </p:pic>
      <p:pic>
        <p:nvPicPr>
          <p:cNvPr id="3" name="図 2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F6CA0D9-2E71-EB59-3AE8-12CE02FA5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76" y="202857"/>
            <a:ext cx="5590273" cy="816557"/>
          </a:xfrm>
          <a:prstGeom prst="rect">
            <a:avLst/>
          </a:prstGeom>
        </p:spPr>
      </p:pic>
      <p:pic>
        <p:nvPicPr>
          <p:cNvPr id="5" name="図 4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00E4394-782A-CFA9-782E-C61D201F7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858" y="1107131"/>
            <a:ext cx="5321300" cy="1282700"/>
          </a:xfrm>
          <a:prstGeom prst="rect">
            <a:avLst/>
          </a:prstGeom>
        </p:spPr>
      </p:pic>
      <p:pic>
        <p:nvPicPr>
          <p:cNvPr id="7" name="図 6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28A86BF-77EA-7642-8461-EC4CC6FD3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451" y="2426902"/>
            <a:ext cx="6019800" cy="1231900"/>
          </a:xfrm>
          <a:prstGeom prst="rect">
            <a:avLst/>
          </a:prstGeom>
        </p:spPr>
      </p:pic>
      <p:pic>
        <p:nvPicPr>
          <p:cNvPr id="9" name="図 8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DB85DC3-0F3C-DF99-8750-DAA220EBC6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001" y="3658802"/>
            <a:ext cx="6616700" cy="698500"/>
          </a:xfrm>
          <a:prstGeom prst="rect">
            <a:avLst/>
          </a:prstGeom>
        </p:spPr>
      </p:pic>
      <p:pic>
        <p:nvPicPr>
          <p:cNvPr id="11" name="図 10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832D7D8-D448-E701-A3FF-9BA5CE1B75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5500" y="4699019"/>
            <a:ext cx="4000500" cy="660400"/>
          </a:xfrm>
          <a:prstGeom prst="rect">
            <a:avLst/>
          </a:prstGeom>
        </p:spPr>
      </p:pic>
      <p:pic>
        <p:nvPicPr>
          <p:cNvPr id="13" name="図 1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3545653-0986-8522-D6A2-0EEC46BC90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6958" y="5594677"/>
            <a:ext cx="4394200" cy="723900"/>
          </a:xfrm>
          <a:prstGeom prst="rect">
            <a:avLst/>
          </a:prstGeom>
        </p:spPr>
      </p:pic>
      <p:pic>
        <p:nvPicPr>
          <p:cNvPr id="15" name="図 14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919497C-EEED-4F13-BBD6-05D2D2B166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2949" y="2426902"/>
            <a:ext cx="2133600" cy="673100"/>
          </a:xfrm>
          <a:prstGeom prst="rect">
            <a:avLst/>
          </a:prstGeom>
        </p:spPr>
      </p:pic>
      <p:pic>
        <p:nvPicPr>
          <p:cNvPr id="17" name="図 16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8E841D4-E320-5265-462E-2FEC530B83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69390" y="3429000"/>
            <a:ext cx="1511300" cy="673100"/>
          </a:xfrm>
          <a:prstGeom prst="rect">
            <a:avLst/>
          </a:prstGeom>
        </p:spPr>
      </p:pic>
      <p:sp>
        <p:nvSpPr>
          <p:cNvPr id="18" name="角丸四角形 17">
            <a:extLst>
              <a:ext uri="{FF2B5EF4-FFF2-40B4-BE49-F238E27FC236}">
                <a16:creationId xmlns:a16="http://schemas.microsoft.com/office/drawing/2014/main" id="{8601FA16-194B-B2D8-D771-794590BBB53C}"/>
              </a:ext>
            </a:extLst>
          </p:cNvPr>
          <p:cNvSpPr/>
          <p:nvPr/>
        </p:nvSpPr>
        <p:spPr>
          <a:xfrm>
            <a:off x="10236836" y="3341526"/>
            <a:ext cx="576407" cy="848047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91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C43F2D4-8E68-5792-950F-30559B2F9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76" y="202857"/>
            <a:ext cx="5590273" cy="816557"/>
          </a:xfrm>
          <a:prstGeom prst="rect">
            <a:avLst/>
          </a:prstGeom>
        </p:spPr>
      </p:pic>
      <p:pic>
        <p:nvPicPr>
          <p:cNvPr id="4" name="図 3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A40FC38-01B7-A57C-FE1B-DCEF2375B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261" y="1019414"/>
            <a:ext cx="4889500" cy="1295400"/>
          </a:xfrm>
          <a:prstGeom prst="rect">
            <a:avLst/>
          </a:prstGeom>
        </p:spPr>
      </p:pic>
      <p:pic>
        <p:nvPicPr>
          <p:cNvPr id="6" name="図 5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8078704-A117-D955-EBAE-DFE181A11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190" y="2314814"/>
            <a:ext cx="6350000" cy="1231900"/>
          </a:xfrm>
          <a:prstGeom prst="rect">
            <a:avLst/>
          </a:prstGeom>
        </p:spPr>
      </p:pic>
      <p:pic>
        <p:nvPicPr>
          <p:cNvPr id="8" name="図 7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D2C0766-72D9-7268-FA09-10AFBABBF4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1611" y="3659966"/>
            <a:ext cx="4305300" cy="6731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1AABBF2-4777-A092-53D0-D59D572082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0648" y="4562714"/>
            <a:ext cx="4711700" cy="5588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03593DF-25C4-3DFF-5D90-3EF0E62A47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8146" y="5349066"/>
            <a:ext cx="2286000" cy="558800"/>
          </a:xfrm>
          <a:prstGeom prst="rect">
            <a:avLst/>
          </a:prstGeom>
        </p:spPr>
      </p:pic>
      <p:pic>
        <p:nvPicPr>
          <p:cNvPr id="14" name="図 13" descr="図形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1929994-E609-1061-6532-0E5B74618C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14310" y="3364850"/>
            <a:ext cx="2095500" cy="1270000"/>
          </a:xfrm>
          <a:prstGeom prst="rect">
            <a:avLst/>
          </a:prstGeom>
        </p:spPr>
      </p:pic>
      <p:pic>
        <p:nvPicPr>
          <p:cNvPr id="15" name="図 1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A03E710-B25F-4748-6F3C-2B869E5C61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27984" y="6095758"/>
            <a:ext cx="1041710" cy="481985"/>
          </a:xfrm>
          <a:prstGeom prst="rect">
            <a:avLst/>
          </a:prstGeom>
        </p:spPr>
      </p:pic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301FC6AE-CE03-7E39-3330-0F6728C38160}"/>
              </a:ext>
            </a:extLst>
          </p:cNvPr>
          <p:cNvSpPr/>
          <p:nvPr/>
        </p:nvSpPr>
        <p:spPr>
          <a:xfrm>
            <a:off x="9538124" y="3572492"/>
            <a:ext cx="576407" cy="848047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7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D8C1E-000D-6133-8200-16F04958B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F913114-1542-0130-CC79-AD85896CF307}"/>
              </a:ext>
            </a:extLst>
          </p:cNvPr>
          <p:cNvSpPr txBox="1"/>
          <p:nvPr/>
        </p:nvSpPr>
        <p:spPr>
          <a:xfrm>
            <a:off x="3415511" y="1105132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CE33A3E3-5C95-EE61-F35E-D92858E46C73}"/>
                  </a:ext>
                </a:extLst>
              </p:cNvPr>
              <p:cNvSpPr txBox="1"/>
              <p:nvPr/>
            </p:nvSpPr>
            <p:spPr>
              <a:xfrm>
                <a:off x="1801673" y="3504585"/>
                <a:ext cx="9188165" cy="120032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3600"/>
                  <a:t>不等式が与えられたとき、</a:t>
                </a:r>
                <a:endParaRPr lang="en-US" altLang="ja-JP" sz="3600" dirty="0"/>
              </a:p>
              <a:p>
                <a:r>
                  <a:rPr lang="ja-JP" altLang="en-US" sz="3600"/>
                  <a:t>その不等式を満たす</a:t>
                </a:r>
                <a14:m>
                  <m:oMath xmlns:m="http://schemas.openxmlformats.org/officeDocument/2006/math">
                    <m:r>
                      <a:rPr lang="en-US" altLang="ja-JP" sz="36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ja-JP" altLang="en-US" sz="3600" b="1"/>
                  <a:t>の範囲</a:t>
                </a:r>
                <a:r>
                  <a:rPr lang="ja-JP" altLang="en-US" sz="3600"/>
                  <a:t>を求める。</a:t>
                </a:r>
                <a:endParaRPr kumimoji="1" lang="ja-JP" altLang="en-US" sz="3600"/>
              </a:p>
            </p:txBody>
          </p:sp>
        </mc:Choice>
        <mc:Fallback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CE33A3E3-5C95-EE61-F35E-D92858E46C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1673" y="3504585"/>
                <a:ext cx="9188165" cy="1200329"/>
              </a:xfrm>
              <a:prstGeom prst="rect">
                <a:avLst/>
              </a:prstGeom>
              <a:blipFill>
                <a:blip r:embed="rId2"/>
                <a:stretch>
                  <a:fillRect l="-2072" t="-8421" b="-1894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E5C80BF-D8B9-F194-3779-E77757DC0058}"/>
              </a:ext>
            </a:extLst>
          </p:cNvPr>
          <p:cNvSpPr txBox="1"/>
          <p:nvPr/>
        </p:nvSpPr>
        <p:spPr>
          <a:xfrm>
            <a:off x="1801672" y="5073644"/>
            <a:ext cx="918816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3600"/>
              <a:t>不等号の反転に注意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244E18-1C46-EF0A-AFBA-0FF89BF1BB63}"/>
              </a:ext>
            </a:extLst>
          </p:cNvPr>
          <p:cNvSpPr txBox="1"/>
          <p:nvPr/>
        </p:nvSpPr>
        <p:spPr>
          <a:xfrm>
            <a:off x="4031064" y="2304858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/>
              <a:t>不等式を解く</a:t>
            </a:r>
          </a:p>
        </p:txBody>
      </p:sp>
    </p:spTree>
    <p:extLst>
      <p:ext uri="{BB962C8B-B14F-4D97-AF65-F5344CB8AC3E}">
        <p14:creationId xmlns:p14="http://schemas.microsoft.com/office/powerpoint/2010/main" val="1203873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76</Words>
  <Application>Microsoft Macintosh PowerPoint</Application>
  <PresentationFormat>ワイド画面</PresentationFormat>
  <Paragraphs>14</Paragraphs>
  <Slides>15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0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11</cp:revision>
  <dcterms:created xsi:type="dcterms:W3CDTF">2024-12-21T06:28:55Z</dcterms:created>
  <dcterms:modified xsi:type="dcterms:W3CDTF">2025-03-15T06:01:14Z</dcterms:modified>
</cp:coreProperties>
</file>