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8" r:id="rId2"/>
    <p:sldId id="271" r:id="rId3"/>
    <p:sldId id="282" r:id="rId4"/>
    <p:sldId id="277" r:id="rId5"/>
    <p:sldId id="278" r:id="rId6"/>
    <p:sldId id="279" r:id="rId7"/>
    <p:sldId id="284" r:id="rId8"/>
    <p:sldId id="285" r:id="rId9"/>
    <p:sldId id="283" r:id="rId10"/>
    <p:sldId id="274" r:id="rId11"/>
    <p:sldId id="280" r:id="rId12"/>
    <p:sldId id="286" r:id="rId13"/>
    <p:sldId id="281" r:id="rId14"/>
    <p:sldId id="289" r:id="rId15"/>
    <p:sldId id="287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275"/>
    <p:restoredTop sz="91418"/>
  </p:normalViewPr>
  <p:slideViewPr>
    <p:cSldViewPr snapToGrid="0">
      <p:cViewPr varScale="1">
        <p:scale>
          <a:sx n="17" d="100"/>
          <a:sy n="17" d="100"/>
        </p:scale>
        <p:origin x="2368" y="2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9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17.png"/><Relationship Id="rId10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9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12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38.png"/><Relationship Id="rId10" Type="http://schemas.openxmlformats.org/officeDocument/2006/relationships/image" Target="../media/image46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9.png"/><Relationship Id="rId5" Type="http://schemas.openxmlformats.org/officeDocument/2006/relationships/image" Target="../media/image38.png"/><Relationship Id="rId10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E7031-9088-7AE2-5B70-3390AD76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059BF87-7E03-EC3A-02DB-6959CC5B8F3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DCA5615-F6DE-F642-BEE8-C97BD563F59A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F56A3B-EE7A-5E49-67EF-F733974B573B}"/>
              </a:ext>
            </a:extLst>
          </p:cNvPr>
          <p:cNvSpPr txBox="1"/>
          <p:nvPr/>
        </p:nvSpPr>
        <p:spPr>
          <a:xfrm>
            <a:off x="344556" y="1346103"/>
            <a:ext cx="10956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数と式「対称式の値を求める」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テキスト&#10;&#10;低い精度で自動的に生成された説明">
            <a:extLst>
              <a:ext uri="{FF2B5EF4-FFF2-40B4-BE49-F238E27FC236}">
                <a16:creationId xmlns:a16="http://schemas.microsoft.com/office/drawing/2014/main" id="{1419E17B-FF99-7A69-6B50-6E43AD155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8" y="2784972"/>
            <a:ext cx="12156212" cy="2656654"/>
          </a:xfrm>
          <a:prstGeom prst="rect">
            <a:avLst/>
          </a:prstGeom>
        </p:spPr>
      </p:pic>
      <p:pic>
        <p:nvPicPr>
          <p:cNvPr id="10" name="図 9" descr="テキスト&#10;&#10;自動的に生成された説明">
            <a:extLst>
              <a:ext uri="{FF2B5EF4-FFF2-40B4-BE49-F238E27FC236}">
                <a16:creationId xmlns:a16="http://schemas.microsoft.com/office/drawing/2014/main" id="{ECD1681F-BD08-0FC2-4DBE-3469730D3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36" y="5511897"/>
            <a:ext cx="5054556" cy="117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25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2615705" y="2825425"/>
            <a:ext cx="662159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 b="1"/>
              <a:t>対称式</a:t>
            </a:r>
            <a:r>
              <a:rPr kumimoji="1" lang="ja-JP" altLang="en-US" sz="4800"/>
              <a:t>の値を求める。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850E21-1311-CA9D-9C24-025000FA1F5A}"/>
              </a:ext>
            </a:extLst>
          </p:cNvPr>
          <p:cNvSpPr txBox="1"/>
          <p:nvPr/>
        </p:nvSpPr>
        <p:spPr>
          <a:xfrm>
            <a:off x="2615705" y="4003442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まず、</a:t>
            </a:r>
            <a:r>
              <a:rPr kumimoji="1" lang="ja-JP" altLang="en-US" sz="3600" b="1"/>
              <a:t>基本対称式</a:t>
            </a:r>
            <a:r>
              <a:rPr kumimoji="1" lang="ja-JP" altLang="en-US" sz="3600"/>
              <a:t>を求める。</a:t>
            </a:r>
            <a:endParaRPr kumimoji="1" lang="en-US" altLang="ja-JP" sz="3600" dirty="0"/>
          </a:p>
          <a:p>
            <a:r>
              <a:rPr lang="ja-JP" altLang="en-US" sz="3600"/>
              <a:t>基本対称式の</a:t>
            </a:r>
            <a:r>
              <a:rPr kumimoji="1" lang="ja-JP" altLang="en-US" sz="3600"/>
              <a:t>組み合わせを考える。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07A869-876A-3237-7C1B-8EAFFBAE75A0}"/>
              </a:ext>
            </a:extLst>
          </p:cNvPr>
          <p:cNvSpPr txBox="1"/>
          <p:nvPr/>
        </p:nvSpPr>
        <p:spPr>
          <a:xfrm>
            <a:off x="658735" y="1219199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/>
              <a:t>対称式：</a:t>
            </a:r>
            <a:endParaRPr kumimoji="1" lang="ja-JP" altLang="en-US" sz="4000" b="1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AB1CF2A-991B-E615-3ADC-C235585ABF25}"/>
              </a:ext>
            </a:extLst>
          </p:cNvPr>
          <p:cNvSpPr txBox="1"/>
          <p:nvPr/>
        </p:nvSpPr>
        <p:spPr>
          <a:xfrm>
            <a:off x="2895245" y="1280755"/>
            <a:ext cx="8392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/>
              <a:t>変数を入れ替えても全く同じになる式のこと</a:t>
            </a:r>
            <a:endParaRPr kumimoji="1" lang="ja-JP" alt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228DD6B-3297-48EB-6264-C896DA84E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29" y="2513215"/>
            <a:ext cx="9040941" cy="70788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D47FCA9-F231-A5B5-310F-3BB0E81F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529" y="3280315"/>
            <a:ext cx="9040937" cy="644685"/>
          </a:xfrm>
          <a:prstGeom prst="rect">
            <a:avLst/>
          </a:prstGeom>
        </p:spPr>
      </p:pic>
      <p:pic>
        <p:nvPicPr>
          <p:cNvPr id="9" name="図 8" descr="テーブル&#10;&#10;自動的に生成された説明">
            <a:extLst>
              <a:ext uri="{FF2B5EF4-FFF2-40B4-BE49-F238E27FC236}">
                <a16:creationId xmlns:a16="http://schemas.microsoft.com/office/drawing/2014/main" id="{A3C26B35-B8BA-AB64-652B-7DBD12D5A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92" y="4368944"/>
            <a:ext cx="11918415" cy="241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4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テーブル&#10;&#10;自動的に生成された説明">
            <a:extLst>
              <a:ext uri="{FF2B5EF4-FFF2-40B4-BE49-F238E27FC236}">
                <a16:creationId xmlns:a16="http://schemas.microsoft.com/office/drawing/2014/main" id="{A3C26B35-B8BA-AB64-652B-7DBD12D5A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92" y="4368944"/>
            <a:ext cx="11918415" cy="241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5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626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ーブル&#10;&#10;自動的に生成された説明">
            <a:extLst>
              <a:ext uri="{FF2B5EF4-FFF2-40B4-BE49-F238E27FC236}">
                <a16:creationId xmlns:a16="http://schemas.microsoft.com/office/drawing/2014/main" id="{28A6163E-BFF3-D297-3652-DD822306E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92" y="86140"/>
            <a:ext cx="11918415" cy="2416601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40EBA2D8-9FB3-B300-7A8F-0ADC0B184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79" y="2940050"/>
            <a:ext cx="4006573" cy="787005"/>
          </a:xfrm>
          <a:prstGeom prst="rect">
            <a:avLst/>
          </a:prstGeom>
        </p:spPr>
      </p:pic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50B2097-33A5-828C-29B1-22B0061D9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410" y="2993077"/>
            <a:ext cx="5881480" cy="733978"/>
          </a:xfrm>
          <a:prstGeom prst="rect">
            <a:avLst/>
          </a:prstGeom>
        </p:spPr>
      </p:pic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E9BAC9D-4215-D852-6895-A57EC0212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8410" y="4304011"/>
            <a:ext cx="4385225" cy="806716"/>
          </a:xfrm>
          <a:prstGeom prst="rect">
            <a:avLst/>
          </a:prstGeom>
        </p:spPr>
      </p:pic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36B4BEC-DD74-A9F2-F6D9-85646BF5C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F22521C4-F0F6-1D88-A43A-E89AFF862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40" y="198782"/>
            <a:ext cx="10745120" cy="6162261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E3A1957-8796-8924-E4C1-8F8562FE1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9B126A-C9BF-5883-EDB6-B934159FD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9" y="154506"/>
            <a:ext cx="7772400" cy="1133605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AF4A3FF-F3D7-8FD8-3F0E-53DF7C1E2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79" y="1493138"/>
            <a:ext cx="2365512" cy="551953"/>
          </a:xfrm>
          <a:prstGeom prst="rect">
            <a:avLst/>
          </a:prstGeom>
        </p:spPr>
      </p:pic>
      <p:pic>
        <p:nvPicPr>
          <p:cNvPr id="7" name="図 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C86C1A2F-B761-A3C9-B1B7-A33D9CEA6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496" y="1288111"/>
            <a:ext cx="3977033" cy="1063333"/>
          </a:xfrm>
          <a:prstGeom prst="rect">
            <a:avLst/>
          </a:prstGeom>
        </p:spPr>
      </p:pic>
      <p:pic>
        <p:nvPicPr>
          <p:cNvPr id="9" name="図 8" descr="ダイアグラム&#10;&#10;自動的に生成された説明">
            <a:extLst>
              <a:ext uri="{FF2B5EF4-FFF2-40B4-BE49-F238E27FC236}">
                <a16:creationId xmlns:a16="http://schemas.microsoft.com/office/drawing/2014/main" id="{EBD0F29B-1FB5-BFD8-89CA-5E4E3F299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1496" y="2523749"/>
            <a:ext cx="7772400" cy="1206894"/>
          </a:xfrm>
          <a:prstGeom prst="rect">
            <a:avLst/>
          </a:prstGeom>
        </p:spPr>
      </p:pic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EADA163-F55D-4C28-087F-7A3F792A00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1496" y="3956838"/>
            <a:ext cx="1623602" cy="1093446"/>
          </a:xfrm>
          <a:prstGeom prst="rect">
            <a:avLst/>
          </a:prstGeom>
        </p:spPr>
      </p:pic>
      <p:pic>
        <p:nvPicPr>
          <p:cNvPr id="13" name="図 12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B37E32FE-DD2F-0293-FDB7-B4571386C2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34" y="4152175"/>
            <a:ext cx="1391478" cy="56847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EFA61800-C954-296D-5A7B-3404BD235D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079" y="5541202"/>
            <a:ext cx="1848678" cy="577148"/>
          </a:xfrm>
          <a:prstGeom prst="rect">
            <a:avLst/>
          </a:prstGeom>
        </p:spPr>
      </p:pic>
      <p:pic>
        <p:nvPicPr>
          <p:cNvPr id="17" name="図 1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F88F626E-B76A-7907-9969-25574A7D53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7891" y="5276479"/>
            <a:ext cx="4136886" cy="1200749"/>
          </a:xfrm>
          <a:prstGeom prst="rect">
            <a:avLst/>
          </a:prstGeom>
        </p:spPr>
      </p:pic>
      <p:pic>
        <p:nvPicPr>
          <p:cNvPr id="19" name="図 18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75D71A0C-3BD1-E750-3DE0-3131C0F46A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7696" y="5276479"/>
            <a:ext cx="1609723" cy="1045056"/>
          </a:xfrm>
          <a:prstGeom prst="rect">
            <a:avLst/>
          </a:prstGeom>
        </p:spPr>
      </p:pic>
      <p:pic>
        <p:nvPicPr>
          <p:cNvPr id="21" name="図 20" descr="テキスト, アイコン&#10;&#10;自動的に生成された説明">
            <a:extLst>
              <a:ext uri="{FF2B5EF4-FFF2-40B4-BE49-F238E27FC236}">
                <a16:creationId xmlns:a16="http://schemas.microsoft.com/office/drawing/2014/main" id="{11A37333-F2BA-1A50-CA28-99BDA378FB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2273" y="5672827"/>
            <a:ext cx="1029661" cy="465586"/>
          </a:xfrm>
          <a:prstGeom prst="rect">
            <a:avLst/>
          </a:prstGeom>
        </p:spPr>
      </p:pic>
      <p:pic>
        <p:nvPicPr>
          <p:cNvPr id="22" name="図 2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9D86C8C-44C1-18FE-3D5C-779BE89312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0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B0FB577-48A4-6B3E-4100-ECC807858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57" y="367195"/>
            <a:ext cx="1349127" cy="745988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CFA4518-6D3A-9BBD-2996-0A8F79FA1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339" y="464212"/>
            <a:ext cx="2365512" cy="551953"/>
          </a:xfrm>
          <a:prstGeom prst="rect">
            <a:avLst/>
          </a:prstGeom>
        </p:spPr>
      </p:pic>
      <p:pic>
        <p:nvPicPr>
          <p:cNvPr id="7" name="図 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BD3D1AAE-8565-9242-521F-1B4202DC7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806" y="447695"/>
            <a:ext cx="1391478" cy="568470"/>
          </a:xfrm>
          <a:prstGeom prst="rect">
            <a:avLst/>
          </a:prstGeom>
        </p:spPr>
      </p:pic>
      <p:pic>
        <p:nvPicPr>
          <p:cNvPr id="8" name="図 7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64426DB6-F982-6B71-1090-0C1A29102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6273" y="447695"/>
            <a:ext cx="1820881" cy="568470"/>
          </a:xfrm>
          <a:prstGeom prst="rect">
            <a:avLst/>
          </a:prstGeom>
        </p:spPr>
      </p:pic>
      <p:pic>
        <p:nvPicPr>
          <p:cNvPr id="9" name="図 8" descr="テキスト, アイコン&#10;&#10;自動的に生成された説明">
            <a:extLst>
              <a:ext uri="{FF2B5EF4-FFF2-40B4-BE49-F238E27FC236}">
                <a16:creationId xmlns:a16="http://schemas.microsoft.com/office/drawing/2014/main" id="{59850D9A-D65D-5D6D-007F-CF3BCA780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5482" y="507395"/>
            <a:ext cx="1029661" cy="465586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B2BFF55-766F-7110-87B4-29581BCCB3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096" y="2826236"/>
            <a:ext cx="2760485" cy="60276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4A1C19C-1C2C-1EB7-02DC-E8CCB8CADE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6989" y="1606051"/>
            <a:ext cx="7772400" cy="587604"/>
          </a:xfrm>
          <a:prstGeom prst="rect">
            <a:avLst/>
          </a:prstGeom>
        </p:spPr>
      </p:pic>
      <p:pic>
        <p:nvPicPr>
          <p:cNvPr id="15" name="図 1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5DDED308-683A-E9A0-C4EE-E3B0D07700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5269" y="2826236"/>
            <a:ext cx="3614552" cy="603928"/>
          </a:xfrm>
          <a:prstGeom prst="rect">
            <a:avLst/>
          </a:prstGeom>
        </p:spPr>
      </p:pic>
      <p:pic>
        <p:nvPicPr>
          <p:cNvPr id="17" name="図 16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AD4CF8FA-E243-0617-3FD8-722FA94F92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5269" y="3605545"/>
            <a:ext cx="3711004" cy="65010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DE4DD157-7BFF-6D98-849F-325868B4BA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1666" y="4623425"/>
            <a:ext cx="2070279" cy="437257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5C9A5BB-FB48-E04A-58B2-48C3B5DFFD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91910" y="5468757"/>
            <a:ext cx="1011157" cy="437257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03F70EE-E9A3-1B14-3678-7BE43EFA3A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3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B0FB577-48A4-6B3E-4100-ECC807858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57" y="367195"/>
            <a:ext cx="1349127" cy="745988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CFA4518-6D3A-9BBD-2996-0A8F79FA1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339" y="464212"/>
            <a:ext cx="2365512" cy="551953"/>
          </a:xfrm>
          <a:prstGeom prst="rect">
            <a:avLst/>
          </a:prstGeom>
        </p:spPr>
      </p:pic>
      <p:pic>
        <p:nvPicPr>
          <p:cNvPr id="7" name="図 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BD3D1AAE-8565-9242-521F-1B4202DC7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806" y="447695"/>
            <a:ext cx="1391478" cy="568470"/>
          </a:xfrm>
          <a:prstGeom prst="rect">
            <a:avLst/>
          </a:prstGeom>
        </p:spPr>
      </p:pic>
      <p:pic>
        <p:nvPicPr>
          <p:cNvPr id="8" name="図 7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64426DB6-F982-6B71-1090-0C1A29102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6273" y="447695"/>
            <a:ext cx="1820881" cy="568470"/>
          </a:xfrm>
          <a:prstGeom prst="rect">
            <a:avLst/>
          </a:prstGeom>
        </p:spPr>
      </p:pic>
      <p:pic>
        <p:nvPicPr>
          <p:cNvPr id="9" name="図 8" descr="テキスト, アイコン&#10;&#10;自動的に生成された説明">
            <a:extLst>
              <a:ext uri="{FF2B5EF4-FFF2-40B4-BE49-F238E27FC236}">
                <a16:creationId xmlns:a16="http://schemas.microsoft.com/office/drawing/2014/main" id="{59850D9A-D65D-5D6D-007F-CF3BCA780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5482" y="507395"/>
            <a:ext cx="1029661" cy="465586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C7D255F-86B5-812D-E07D-8B94BC41E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609" y="2411399"/>
            <a:ext cx="3002998" cy="680438"/>
          </a:xfrm>
          <a:prstGeom prst="rect">
            <a:avLst/>
          </a:prstGeom>
        </p:spPr>
      </p:pic>
      <p:pic>
        <p:nvPicPr>
          <p:cNvPr id="25" name="図 2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804BFFAB-863A-0BC9-E4AA-754366473D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3980" y="2411399"/>
            <a:ext cx="3948607" cy="680439"/>
          </a:xfrm>
          <a:prstGeom prst="rect">
            <a:avLst/>
          </a:prstGeom>
        </p:spPr>
      </p:pic>
      <p:pic>
        <p:nvPicPr>
          <p:cNvPr id="27" name="図 26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88F48AB-D3AB-2F5A-0D56-AD3E3F5622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183" y="3518452"/>
            <a:ext cx="3151090" cy="597265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9662C4F2-9995-7746-3FCF-48B3A8B8D8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6907" y="4542331"/>
            <a:ext cx="1171925" cy="512717"/>
          </a:xfrm>
          <a:prstGeom prst="rect">
            <a:avLst/>
          </a:prstGeom>
        </p:spPr>
      </p:pic>
      <p:pic>
        <p:nvPicPr>
          <p:cNvPr id="30" name="図 2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D3B7CBB-FD32-8E8F-EF2C-D35F8EAB2A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5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1C6CB450-EAAB-3140-14A3-C5378A452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80" y="1084258"/>
            <a:ext cx="9845040" cy="533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F0CC0770-76FE-E065-817B-FFEB0BB07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77" y="199313"/>
            <a:ext cx="9008675" cy="12749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FE04303-D23E-B784-713A-CED68D800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77" y="1881025"/>
            <a:ext cx="2298700" cy="520700"/>
          </a:xfrm>
          <a:prstGeom prst="rect">
            <a:avLst/>
          </a:prstGeom>
        </p:spPr>
      </p:pic>
      <p:pic>
        <p:nvPicPr>
          <p:cNvPr id="7" name="図 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39163188-7D20-6C3F-258C-20902F4A5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4847" y="1588227"/>
            <a:ext cx="4311133" cy="1106296"/>
          </a:xfrm>
          <a:prstGeom prst="rect">
            <a:avLst/>
          </a:prstGeom>
        </p:spPr>
      </p:pic>
      <p:pic>
        <p:nvPicPr>
          <p:cNvPr id="9" name="図 8" descr="タイムライン&#10;&#10;中程度の精度で自動的に生成された説明">
            <a:extLst>
              <a:ext uri="{FF2B5EF4-FFF2-40B4-BE49-F238E27FC236}">
                <a16:creationId xmlns:a16="http://schemas.microsoft.com/office/drawing/2014/main" id="{F47BE6CD-FE2C-D1CB-3FAD-AE0FB023C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847" y="2921703"/>
            <a:ext cx="7772400" cy="107095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E5F8511-4F2D-904B-D0BE-9BF09BD2A2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1945" y="4460152"/>
            <a:ext cx="977900" cy="4572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14AC521-BA08-DCF3-F7EE-65438C63FF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21" y="5606531"/>
            <a:ext cx="1689100" cy="571500"/>
          </a:xfrm>
          <a:prstGeom prst="rect">
            <a:avLst/>
          </a:prstGeom>
        </p:spPr>
      </p:pic>
      <p:pic>
        <p:nvPicPr>
          <p:cNvPr id="17" name="図 1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E54F26F0-173F-0FE8-A117-9A2D7B7B29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955" y="5397844"/>
            <a:ext cx="4161843" cy="105418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5400442-C298-9350-FC1F-76371FFAFE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7932" y="5702687"/>
            <a:ext cx="774700" cy="444500"/>
          </a:xfrm>
          <a:prstGeom prst="rect">
            <a:avLst/>
          </a:prstGeom>
        </p:spPr>
      </p:pic>
      <p:pic>
        <p:nvPicPr>
          <p:cNvPr id="20" name="図 1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B9D6946-85D6-0B2E-60CE-1270BC675A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  <p:pic>
        <p:nvPicPr>
          <p:cNvPr id="4" name="図 3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2585FE8-C06E-BFF4-319A-18C6F61440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54777" y="4186576"/>
            <a:ext cx="5217168" cy="10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7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9961777-4EEE-E9A2-ECB7-6D216F749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65" y="254389"/>
            <a:ext cx="1435100" cy="825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AF8C15C-49E3-C728-E3DE-4605786AE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298" y="406789"/>
            <a:ext cx="22987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9BA8CAB-8A63-7615-F774-81977BD29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659" y="444111"/>
            <a:ext cx="977900" cy="45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6283E52-140B-7111-0100-1E00EC7CB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974" y="388128"/>
            <a:ext cx="1689100" cy="571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585F05-2510-DE53-804E-A42020FFED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607" y="451628"/>
            <a:ext cx="774700" cy="444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7ABE284-160F-6A80-9EAC-0AA3B6E89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147" y="2968560"/>
            <a:ext cx="2980853" cy="67935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A27C34A-AC0F-DDB1-B5F5-8BBFB7604D8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181" t="821" b="-1"/>
          <a:stretch/>
        </p:blipFill>
        <p:spPr>
          <a:xfrm>
            <a:off x="2110142" y="1763875"/>
            <a:ext cx="8702624" cy="67935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AE09E29-62D1-76E0-EE7F-71112382B9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6669" y="3019878"/>
            <a:ext cx="3798855" cy="63776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02146C5-1834-B77B-2CCD-4FF72E3DEB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3795" y="3903974"/>
            <a:ext cx="3133362" cy="67935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10D89D3-A2B4-FF84-B484-0DFB9F4423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6669" y="4829663"/>
            <a:ext cx="1178477" cy="554577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D19B298-6B28-F1B0-2E54-D6190E9850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0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9961777-4EEE-E9A2-ECB7-6D216F749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65" y="254389"/>
            <a:ext cx="1435100" cy="825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AF8C15C-49E3-C728-E3DE-4605786AE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298" y="406789"/>
            <a:ext cx="22987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9BA8CAB-8A63-7615-F774-81977BD29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659" y="444111"/>
            <a:ext cx="977900" cy="45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6283E52-140B-7111-0100-1E00EC7CB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974" y="388128"/>
            <a:ext cx="1689100" cy="571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585F05-2510-DE53-804E-A42020FFED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607" y="451628"/>
            <a:ext cx="774700" cy="4445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BF98512E-D14E-D1CD-3273-E67148B687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2115" y="2157574"/>
            <a:ext cx="3585318" cy="75565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FB3B9026-97D0-43D9-8DB9-449AC3DB5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2627" y="2211485"/>
            <a:ext cx="4180191" cy="75565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44948C6-1EDA-9BEE-8FD6-FE8683CD06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8866" y="3415133"/>
            <a:ext cx="3006521" cy="69133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86774A5-03FD-B437-3AE6-20DCB7A0E8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8867" y="4567982"/>
            <a:ext cx="1350524" cy="627029"/>
          </a:xfrm>
          <a:prstGeom prst="rect">
            <a:avLst/>
          </a:prstGeom>
        </p:spPr>
      </p:pic>
      <p:pic>
        <p:nvPicPr>
          <p:cNvPr id="27" name="図 2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0BBDF75-3C23-F92F-EDF7-42ED8C3812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13497" y="62898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6A40E-63B7-5502-468C-D1CAED747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ECEBC6-9579-123E-98B8-813DC09F90F4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9B47563-BD05-D9A0-3F29-DF643EFAC56D}"/>
              </a:ext>
            </a:extLst>
          </p:cNvPr>
          <p:cNvSpPr txBox="1"/>
          <p:nvPr/>
        </p:nvSpPr>
        <p:spPr>
          <a:xfrm>
            <a:off x="2615705" y="2825425"/>
            <a:ext cx="662159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 b="1"/>
              <a:t>対称式</a:t>
            </a:r>
            <a:r>
              <a:rPr kumimoji="1" lang="ja-JP" altLang="en-US" sz="4800"/>
              <a:t>の値を求める。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33A2CC-53B6-BDDC-08ED-4C80E278C268}"/>
              </a:ext>
            </a:extLst>
          </p:cNvPr>
          <p:cNvSpPr txBox="1"/>
          <p:nvPr/>
        </p:nvSpPr>
        <p:spPr>
          <a:xfrm>
            <a:off x="2615705" y="4003442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まず、</a:t>
            </a:r>
            <a:r>
              <a:rPr kumimoji="1" lang="ja-JP" altLang="en-US" sz="3600" b="1"/>
              <a:t>基本対称式</a:t>
            </a:r>
            <a:r>
              <a:rPr kumimoji="1" lang="ja-JP" altLang="en-US" sz="3600"/>
              <a:t>を求める。</a:t>
            </a:r>
            <a:endParaRPr kumimoji="1" lang="en-US" altLang="ja-JP" sz="3600" dirty="0"/>
          </a:p>
          <a:p>
            <a:r>
              <a:rPr lang="ja-JP" altLang="en-US" sz="3600"/>
              <a:t>基本対称式の</a:t>
            </a:r>
            <a:r>
              <a:rPr kumimoji="1" lang="ja-JP" altLang="en-US" sz="3600"/>
              <a:t>組み合わせを考える。</a:t>
            </a:r>
          </a:p>
        </p:txBody>
      </p:sp>
    </p:spTree>
    <p:extLst>
      <p:ext uri="{BB962C8B-B14F-4D97-AF65-F5344CB8AC3E}">
        <p14:creationId xmlns:p14="http://schemas.microsoft.com/office/powerpoint/2010/main" val="562459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53D1F-234E-D766-080F-8BE81B416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0D11E0A-82E7-9F56-9D4C-CCEB2C297B59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5F5C4C-72D3-0CE1-F6F1-7531DE06C4CF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A3E68C-FFFC-C33D-F356-9277392D71B9}"/>
              </a:ext>
            </a:extLst>
          </p:cNvPr>
          <p:cNvSpPr txBox="1"/>
          <p:nvPr/>
        </p:nvSpPr>
        <p:spPr>
          <a:xfrm>
            <a:off x="344556" y="1346103"/>
            <a:ext cx="10956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数と式「対称式の値を求める」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テキスト&#10;&#10;低い精度で自動的に生成された説明">
            <a:extLst>
              <a:ext uri="{FF2B5EF4-FFF2-40B4-BE49-F238E27FC236}">
                <a16:creationId xmlns:a16="http://schemas.microsoft.com/office/drawing/2014/main" id="{877B6F1A-9DCB-CFDC-8560-A4B3D8C5E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8" y="2784972"/>
            <a:ext cx="12156212" cy="2656654"/>
          </a:xfrm>
          <a:prstGeom prst="rect">
            <a:avLst/>
          </a:prstGeom>
        </p:spPr>
      </p:pic>
      <p:pic>
        <p:nvPicPr>
          <p:cNvPr id="10" name="図 9" descr="テキスト&#10;&#10;自動的に生成された説明">
            <a:extLst>
              <a:ext uri="{FF2B5EF4-FFF2-40B4-BE49-F238E27FC236}">
                <a16:creationId xmlns:a16="http://schemas.microsoft.com/office/drawing/2014/main" id="{F3A5B081-D13D-2321-45E8-90B32A73C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36" y="5511897"/>
            <a:ext cx="5054556" cy="117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3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93</Words>
  <Application>Microsoft Macintosh PowerPoint</Application>
  <PresentationFormat>ワイド画面</PresentationFormat>
  <Paragraphs>15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2025-03-11T07:37:17Z</dcterms:modified>
</cp:coreProperties>
</file>