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99" r:id="rId4"/>
    <p:sldId id="287" r:id="rId5"/>
    <p:sldId id="286" r:id="rId6"/>
    <p:sldId id="277" r:id="rId7"/>
    <p:sldId id="291" r:id="rId8"/>
    <p:sldId id="274" r:id="rId9"/>
    <p:sldId id="278" r:id="rId10"/>
    <p:sldId id="289" r:id="rId11"/>
    <p:sldId id="290" r:id="rId12"/>
    <p:sldId id="285" r:id="rId13"/>
    <p:sldId id="292" r:id="rId14"/>
    <p:sldId id="295" r:id="rId15"/>
    <p:sldId id="293" r:id="rId16"/>
    <p:sldId id="294" r:id="rId17"/>
    <p:sldId id="288" r:id="rId18"/>
    <p:sldId id="297" r:id="rId19"/>
    <p:sldId id="296" r:id="rId20"/>
    <p:sldId id="279" r:id="rId21"/>
    <p:sldId id="300" r:id="rId22"/>
    <p:sldId id="298" r:id="rId2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92" d="100"/>
          <a:sy n="92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5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0" Type="http://schemas.openxmlformats.org/officeDocument/2006/relationships/image" Target="../media/image5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3.png"/><Relationship Id="rId4" Type="http://schemas.openxmlformats.org/officeDocument/2006/relationships/image" Target="../media/image68.pn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数と式「分母の有理化」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E653F7-9E90-CE33-CFA3-44D32DA89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55" y="2769705"/>
            <a:ext cx="10465671" cy="1107563"/>
          </a:xfrm>
          <a:prstGeom prst="rect">
            <a:avLst/>
          </a:prstGeom>
        </p:spPr>
      </p:pic>
      <p:pic>
        <p:nvPicPr>
          <p:cNvPr id="10" name="図 9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64E3C4D9-AD04-1C16-6B1D-3337D88EC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253" y="3877268"/>
            <a:ext cx="6713126" cy="263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5811BC-D143-5972-F848-53A6B6C62F30}"/>
              </a:ext>
            </a:extLst>
          </p:cNvPr>
          <p:cNvSpPr txBox="1"/>
          <p:nvPr/>
        </p:nvSpPr>
        <p:spPr>
          <a:xfrm>
            <a:off x="3524056" y="56185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1D5525-D210-3028-B063-85F4DD9CFEFE}"/>
              </a:ext>
            </a:extLst>
          </p:cNvPr>
          <p:cNvSpPr txBox="1"/>
          <p:nvPr/>
        </p:nvSpPr>
        <p:spPr>
          <a:xfrm>
            <a:off x="1501917" y="1491133"/>
            <a:ext cx="918816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分母にあるルートは無くし整数に変える。</a:t>
            </a:r>
            <a:endParaRPr kumimoji="1" lang="en-US" altLang="ja-JP" sz="3600" dirty="0"/>
          </a:p>
          <a:p>
            <a:r>
              <a:rPr lang="ja-JP" altLang="en-US" sz="3600"/>
              <a:t>分子にはルートがあっても良い。</a:t>
            </a:r>
            <a:endParaRPr kumimoji="1" lang="ja-JP" altLang="en-US" sz="3600"/>
          </a:p>
        </p:txBody>
      </p:sp>
      <p:pic>
        <p:nvPicPr>
          <p:cNvPr id="6" name="図 5" descr="グラフ, 散布図&#10;&#10;自動的に生成された説明">
            <a:extLst>
              <a:ext uri="{FF2B5EF4-FFF2-40B4-BE49-F238E27FC236}">
                <a16:creationId xmlns:a16="http://schemas.microsoft.com/office/drawing/2014/main" id="{C208EDA5-B44D-A107-82FF-9CF59F902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056" y="2821744"/>
            <a:ext cx="4660900" cy="1714500"/>
          </a:xfrm>
          <a:prstGeom prst="rect">
            <a:avLst/>
          </a:prstGeom>
        </p:spPr>
      </p:pic>
      <p:pic>
        <p:nvPicPr>
          <p:cNvPr id="8" name="図 7" descr="グラフ, 散布図&#10;&#10;自動的に生成された説明">
            <a:extLst>
              <a:ext uri="{FF2B5EF4-FFF2-40B4-BE49-F238E27FC236}">
                <a16:creationId xmlns:a16="http://schemas.microsoft.com/office/drawing/2014/main" id="{D26FB61E-DD27-E104-4E91-9AE214B80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306" y="4764809"/>
            <a:ext cx="7772400" cy="1598753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4F806DB-AF94-E37C-7FA1-0A9BFA847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F04BCD-3E7A-1D37-4A00-EAEEF80213F4}"/>
              </a:ext>
            </a:extLst>
          </p:cNvPr>
          <p:cNvSpPr txBox="1"/>
          <p:nvPr/>
        </p:nvSpPr>
        <p:spPr>
          <a:xfrm>
            <a:off x="1077772" y="519422"/>
            <a:ext cx="4900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分母の有理化</a:t>
            </a:r>
            <a:r>
              <a:rPr lang="en-US" altLang="ja-JP" sz="4800" b="1" dirty="0"/>
              <a:t> (1)</a:t>
            </a:r>
            <a:endParaRPr kumimoji="1" lang="ja-JP" altLang="en-US" sz="4800" b="1"/>
          </a:p>
        </p:txBody>
      </p:sp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3E716EF-02DC-67DF-B550-45F44F5DA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264" y="1540244"/>
            <a:ext cx="1288993" cy="2094614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D77812D3-D183-A521-92E2-A58D2F0AD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377" y="2796363"/>
            <a:ext cx="1384300" cy="7747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47678610-14C9-8B0E-B2D6-D279D37F9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377" y="1605510"/>
            <a:ext cx="1384300" cy="774700"/>
          </a:xfrm>
          <a:prstGeom prst="rect">
            <a:avLst/>
          </a:prstGeom>
        </p:spPr>
      </p:pic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97D7AE6-149D-EABF-6E3C-49FD75A82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352" y="1461135"/>
            <a:ext cx="2830905" cy="2153572"/>
          </a:xfrm>
          <a:prstGeom prst="rect">
            <a:avLst/>
          </a:prstGeom>
        </p:spPr>
      </p:pic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95F40656-EC30-2236-E0C2-D00FF07CE8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8123" y="4422412"/>
            <a:ext cx="990600" cy="1765300"/>
          </a:xfrm>
          <a:prstGeom prst="rect">
            <a:avLst/>
          </a:prstGeom>
        </p:spPr>
      </p:pic>
      <p:pic>
        <p:nvPicPr>
          <p:cNvPr id="13" name="図 12" descr="アイコン&#10;&#10;自動的に生成された説明">
            <a:extLst>
              <a:ext uri="{FF2B5EF4-FFF2-40B4-BE49-F238E27FC236}">
                <a16:creationId xmlns:a16="http://schemas.microsoft.com/office/drawing/2014/main" id="{28193BED-C28F-F79D-7D59-76B5CD2CD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9699" y="4539370"/>
            <a:ext cx="1057991" cy="572674"/>
          </a:xfrm>
          <a:prstGeom prst="rect">
            <a:avLst/>
          </a:prstGeom>
        </p:spPr>
      </p:pic>
      <p:pic>
        <p:nvPicPr>
          <p:cNvPr id="14" name="図 13" descr="アイコン&#10;&#10;自動的に生成された説明">
            <a:extLst>
              <a:ext uri="{FF2B5EF4-FFF2-40B4-BE49-F238E27FC236}">
                <a16:creationId xmlns:a16="http://schemas.microsoft.com/office/drawing/2014/main" id="{74992254-D7A5-8E45-AD6B-77BAD9430E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230" y="5432505"/>
            <a:ext cx="1057991" cy="572674"/>
          </a:xfrm>
          <a:prstGeom prst="rect">
            <a:avLst/>
          </a:prstGeom>
        </p:spPr>
      </p:pic>
      <p:pic>
        <p:nvPicPr>
          <p:cNvPr id="16" name="図 15" descr="アイコン&#10;&#10;自動的に生成された説明">
            <a:extLst>
              <a:ext uri="{FF2B5EF4-FFF2-40B4-BE49-F238E27FC236}">
                <a16:creationId xmlns:a16="http://schemas.microsoft.com/office/drawing/2014/main" id="{6F6EDBDC-C93F-32EC-C9AD-3FF72CD587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0181" y="4426990"/>
            <a:ext cx="1752600" cy="16510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39A9BC1-9D35-DEFC-22D0-8C7FD16B78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6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F04BCD-3E7A-1D37-4A00-EAEEF80213F4}"/>
              </a:ext>
            </a:extLst>
          </p:cNvPr>
          <p:cNvSpPr txBox="1"/>
          <p:nvPr/>
        </p:nvSpPr>
        <p:spPr>
          <a:xfrm>
            <a:off x="1077772" y="519422"/>
            <a:ext cx="4900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分母の有理化</a:t>
            </a:r>
            <a:r>
              <a:rPr lang="en-US" altLang="ja-JP" sz="4800" b="1" dirty="0"/>
              <a:t> (1)</a:t>
            </a:r>
            <a:endParaRPr kumimoji="1" lang="ja-JP" altLang="en-US" sz="4800" b="1"/>
          </a:p>
        </p:txBody>
      </p:sp>
      <p:pic>
        <p:nvPicPr>
          <p:cNvPr id="4" name="図 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3E716EF-02DC-67DF-B550-45F44F5DA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264" y="1540244"/>
            <a:ext cx="1288993" cy="2094614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D77812D3-D183-A521-92E2-A58D2F0AD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377" y="2796363"/>
            <a:ext cx="1384300" cy="7747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47678610-14C9-8B0E-B2D6-D279D37F9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377" y="1605510"/>
            <a:ext cx="1384300" cy="774700"/>
          </a:xfrm>
          <a:prstGeom prst="rect">
            <a:avLst/>
          </a:prstGeom>
        </p:spPr>
      </p:pic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97D7AE6-149D-EABF-6E3C-49FD75A82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352" y="1461135"/>
            <a:ext cx="2830905" cy="2153572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39A9BC1-9D35-DEFC-22D0-8C7FD16B78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  <p:pic>
        <p:nvPicPr>
          <p:cNvPr id="12" name="図 11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560BC84-DCA2-B510-6E44-E9B788BBD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1553" y="4349558"/>
            <a:ext cx="4633839" cy="2094614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521C963-E9A4-6C88-7A12-F20977E35B45}"/>
              </a:ext>
            </a:extLst>
          </p:cNvPr>
          <p:cNvCxnSpPr/>
          <p:nvPr/>
        </p:nvCxnSpPr>
        <p:spPr>
          <a:xfrm>
            <a:off x="5671096" y="4686960"/>
            <a:ext cx="307376" cy="4836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B5E835E-D7AC-14A5-DD46-34FBE71C088E}"/>
              </a:ext>
            </a:extLst>
          </p:cNvPr>
          <p:cNvCxnSpPr/>
          <p:nvPr/>
        </p:nvCxnSpPr>
        <p:spPr>
          <a:xfrm>
            <a:off x="5066839" y="5812194"/>
            <a:ext cx="307376" cy="4836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81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D76208E-5CC4-7563-3749-097EBADA6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918" y="936248"/>
            <a:ext cx="7772400" cy="504155"/>
          </a:xfrm>
          <a:prstGeom prst="rect">
            <a:avLst/>
          </a:prstGeom>
        </p:spPr>
      </p:pic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FFB1DFAA-7807-BF29-0012-8D16DEB6E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562" y="1908099"/>
            <a:ext cx="1143000" cy="16383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3E8CBA4F-DC99-5996-C106-19F12FB40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562" y="1908099"/>
            <a:ext cx="949492" cy="504155"/>
          </a:xfrm>
          <a:prstGeom prst="rect">
            <a:avLst/>
          </a:prstGeom>
        </p:spPr>
      </p:pic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8C8C7FBC-6BCB-A617-1D4E-8E82F7741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562" y="2886294"/>
            <a:ext cx="949492" cy="504155"/>
          </a:xfrm>
          <a:prstGeom prst="rect">
            <a:avLst/>
          </a:prstGeom>
        </p:spPr>
      </p:pic>
      <p:pic>
        <p:nvPicPr>
          <p:cNvPr id="12" name="図 11" descr="図形&#10;&#10;自動的に生成された説明">
            <a:extLst>
              <a:ext uri="{FF2B5EF4-FFF2-40B4-BE49-F238E27FC236}">
                <a16:creationId xmlns:a16="http://schemas.microsoft.com/office/drawing/2014/main" id="{60BB81B8-CBBB-FD1F-D499-169349D76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118" y="1831899"/>
            <a:ext cx="2032000" cy="1714500"/>
          </a:xfrm>
          <a:prstGeom prst="rect">
            <a:avLst/>
          </a:prstGeom>
        </p:spPr>
      </p:pic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646EE297-08FD-52C4-ADCA-9EA677A03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7182" y="2165492"/>
            <a:ext cx="1676400" cy="8890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470CB7B-0B6A-D8B4-C636-73C439D25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  <p:pic>
        <p:nvPicPr>
          <p:cNvPr id="6" name="図 5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128BE34-3573-FFF0-9139-578A2CB150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8701" y="4195288"/>
            <a:ext cx="1316861" cy="1638300"/>
          </a:xfrm>
          <a:prstGeom prst="rect">
            <a:avLst/>
          </a:prstGeom>
        </p:spPr>
      </p:pic>
      <p:pic>
        <p:nvPicPr>
          <p:cNvPr id="10" name="図 9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DBD1F14-DE46-3206-DA01-1C509043BF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5680" y="4232884"/>
            <a:ext cx="2150438" cy="1553620"/>
          </a:xfrm>
          <a:prstGeom prst="rect">
            <a:avLst/>
          </a:prstGeom>
        </p:spPr>
      </p:pic>
      <p:pic>
        <p:nvPicPr>
          <p:cNvPr id="13" name="図 12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73C2210-31A0-6D73-DD05-107AD52AA3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6236" y="4502315"/>
            <a:ext cx="1464471" cy="797884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CF49F541-B941-67FB-3C44-6295B76FE84B}"/>
              </a:ext>
            </a:extLst>
          </p:cNvPr>
          <p:cNvCxnSpPr/>
          <p:nvPr/>
        </p:nvCxnSpPr>
        <p:spPr>
          <a:xfrm>
            <a:off x="5190899" y="4417621"/>
            <a:ext cx="307376" cy="483636"/>
          </a:xfrm>
          <a:prstGeom prst="line">
            <a:avLst/>
          </a:prstGeom>
          <a:ln w="5715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5E3A93F8-1424-CDBA-ED7C-CB82301960BB}"/>
              </a:ext>
            </a:extLst>
          </p:cNvPr>
          <p:cNvCxnSpPr/>
          <p:nvPr/>
        </p:nvCxnSpPr>
        <p:spPr>
          <a:xfrm>
            <a:off x="5535284" y="5237018"/>
            <a:ext cx="307376" cy="483636"/>
          </a:xfrm>
          <a:prstGeom prst="line">
            <a:avLst/>
          </a:prstGeom>
          <a:ln w="5715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77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&#10;&#10;自動的に生成された説明">
            <a:extLst>
              <a:ext uri="{FF2B5EF4-FFF2-40B4-BE49-F238E27FC236}">
                <a16:creationId xmlns:a16="http://schemas.microsoft.com/office/drawing/2014/main" id="{05A40997-394B-7FB7-0AA6-8278234D4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72" y="178130"/>
            <a:ext cx="7772400" cy="6151417"/>
          </a:xfrm>
          <a:prstGeom prst="rect">
            <a:avLst/>
          </a:prstGeom>
        </p:spPr>
      </p:pic>
      <p:pic>
        <p:nvPicPr>
          <p:cNvPr id="5" name="図 4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1A7F213B-B3EB-4861-DB5A-F68183F26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50" y="1426634"/>
            <a:ext cx="2235200" cy="1397000"/>
          </a:xfrm>
          <a:prstGeom prst="rect">
            <a:avLst/>
          </a:prstGeom>
        </p:spPr>
      </p:pic>
      <p:pic>
        <p:nvPicPr>
          <p:cNvPr id="7" name="図 6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D6E0F6FC-CF66-B522-5FB6-079F8F109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686" y="1392768"/>
            <a:ext cx="1371600" cy="1257300"/>
          </a:xfrm>
          <a:prstGeom prst="rect">
            <a:avLst/>
          </a:prstGeom>
        </p:spPr>
      </p:pic>
      <p:pic>
        <p:nvPicPr>
          <p:cNvPr id="9" name="図 8" descr="概略図&#10;&#10;中程度の精度で自動的に生成された説明">
            <a:extLst>
              <a:ext uri="{FF2B5EF4-FFF2-40B4-BE49-F238E27FC236}">
                <a16:creationId xmlns:a16="http://schemas.microsoft.com/office/drawing/2014/main" id="{95E38C78-A8E0-4FE5-EFC3-BB79AC21F8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6050" y="3084340"/>
            <a:ext cx="2451100" cy="1397000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3C26BE3-8408-D909-BC2D-7D7154E2F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9550" y="3084340"/>
            <a:ext cx="1612900" cy="1270000"/>
          </a:xfrm>
          <a:prstGeom prst="rect">
            <a:avLst/>
          </a:prstGeom>
        </p:spPr>
      </p:pic>
      <p:pic>
        <p:nvPicPr>
          <p:cNvPr id="13" name="図 12" descr="図形&#10;&#10;低い精度で自動的に生成された説明">
            <a:extLst>
              <a:ext uri="{FF2B5EF4-FFF2-40B4-BE49-F238E27FC236}">
                <a16:creationId xmlns:a16="http://schemas.microsoft.com/office/drawing/2014/main" id="{58FCB934-0425-D3AC-6185-5726EFAE3A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6050" y="4779432"/>
            <a:ext cx="2463800" cy="1371600"/>
          </a:xfrm>
          <a:prstGeom prst="rect">
            <a:avLst/>
          </a:prstGeom>
        </p:spPr>
      </p:pic>
      <p:pic>
        <p:nvPicPr>
          <p:cNvPr id="15" name="図 1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44881E61-3B1F-E8AE-D16C-11874F736B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1817" y="4747515"/>
            <a:ext cx="2806700" cy="1295400"/>
          </a:xfrm>
          <a:prstGeom prst="rect">
            <a:avLst/>
          </a:prstGeom>
        </p:spPr>
      </p:pic>
      <p:pic>
        <p:nvPicPr>
          <p:cNvPr id="17" name="図 16" descr="概略図&#10;&#10;低い精度で自動的に生成された説明">
            <a:extLst>
              <a:ext uri="{FF2B5EF4-FFF2-40B4-BE49-F238E27FC236}">
                <a16:creationId xmlns:a16="http://schemas.microsoft.com/office/drawing/2014/main" id="{2C0352B0-9A8A-CD81-75FE-1307FFD7AB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35239" y="4747515"/>
            <a:ext cx="1651000" cy="1270000"/>
          </a:xfrm>
          <a:prstGeom prst="rect">
            <a:avLst/>
          </a:prstGeom>
        </p:spPr>
      </p:pic>
      <p:pic>
        <p:nvPicPr>
          <p:cNvPr id="19" name="図 18" descr="図形&#10;&#10;自動的に生成された説明">
            <a:extLst>
              <a:ext uri="{FF2B5EF4-FFF2-40B4-BE49-F238E27FC236}">
                <a16:creationId xmlns:a16="http://schemas.microsoft.com/office/drawing/2014/main" id="{BC42BBDA-A982-6E2D-1575-3CEBB65A2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8206" y="5020565"/>
            <a:ext cx="1282700" cy="723900"/>
          </a:xfrm>
          <a:prstGeom prst="rect">
            <a:avLst/>
          </a:prstGeom>
        </p:spPr>
      </p:pic>
      <p:pic>
        <p:nvPicPr>
          <p:cNvPr id="20" name="図 1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1EF4EEA-8A3C-2293-BE2E-A815D79401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4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9A6BD3C-30B5-5EA7-DEEA-E8099FF4B174}"/>
              </a:ext>
            </a:extLst>
          </p:cNvPr>
          <p:cNvGrpSpPr/>
          <p:nvPr/>
        </p:nvGrpSpPr>
        <p:grpSpPr>
          <a:xfrm>
            <a:off x="290872" y="4747515"/>
            <a:ext cx="10850034" cy="1582032"/>
            <a:chOff x="290872" y="4747515"/>
            <a:chExt cx="10850034" cy="1582032"/>
          </a:xfrm>
        </p:grpSpPr>
        <p:pic>
          <p:nvPicPr>
            <p:cNvPr id="2" name="図 1" descr="テーブル&#10;&#10;自動的に生成された説明">
              <a:extLst>
                <a:ext uri="{FF2B5EF4-FFF2-40B4-BE49-F238E27FC236}">
                  <a16:creationId xmlns:a16="http://schemas.microsoft.com/office/drawing/2014/main" id="{F4F3A21C-42B0-370E-2F29-8181BA482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74282"/>
            <a:stretch/>
          </p:blipFill>
          <p:spPr>
            <a:xfrm>
              <a:off x="290872" y="4747515"/>
              <a:ext cx="7772400" cy="1582032"/>
            </a:xfrm>
            <a:prstGeom prst="rect">
              <a:avLst/>
            </a:prstGeom>
          </p:spPr>
        </p:pic>
        <p:pic>
          <p:nvPicPr>
            <p:cNvPr id="3" name="図 2" descr="図形&#10;&#10;低い精度で自動的に生成された説明">
              <a:extLst>
                <a:ext uri="{FF2B5EF4-FFF2-40B4-BE49-F238E27FC236}">
                  <a16:creationId xmlns:a16="http://schemas.microsoft.com/office/drawing/2014/main" id="{91CBD474-B6E0-287B-2A74-1E4720C87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6050" y="4779432"/>
              <a:ext cx="2463800" cy="1371600"/>
            </a:xfrm>
            <a:prstGeom prst="rect">
              <a:avLst/>
            </a:prstGeom>
          </p:spPr>
        </p:pic>
        <p:pic>
          <p:nvPicPr>
            <p:cNvPr id="4" name="図 3" descr="図形 が含まれている画像&#10;&#10;自動的に生成された説明">
              <a:extLst>
                <a:ext uri="{FF2B5EF4-FFF2-40B4-BE49-F238E27FC236}">
                  <a16:creationId xmlns:a16="http://schemas.microsoft.com/office/drawing/2014/main" id="{A99F5B91-59A5-844D-28E8-A86B03EC5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1817" y="4747515"/>
              <a:ext cx="2806700" cy="1295400"/>
            </a:xfrm>
            <a:prstGeom prst="rect">
              <a:avLst/>
            </a:prstGeom>
          </p:spPr>
        </p:pic>
        <p:pic>
          <p:nvPicPr>
            <p:cNvPr id="5" name="図 4" descr="概略図&#10;&#10;低い精度で自動的に生成された説明">
              <a:extLst>
                <a:ext uri="{FF2B5EF4-FFF2-40B4-BE49-F238E27FC236}">
                  <a16:creationId xmlns:a16="http://schemas.microsoft.com/office/drawing/2014/main" id="{1EF3BD43-B1A7-F0C4-05C4-0C35D637D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35239" y="4747515"/>
              <a:ext cx="1651000" cy="1270000"/>
            </a:xfrm>
            <a:prstGeom prst="rect">
              <a:avLst/>
            </a:prstGeom>
          </p:spPr>
        </p:pic>
        <p:pic>
          <p:nvPicPr>
            <p:cNvPr id="6" name="図 5" descr="図形&#10;&#10;自動的に生成された説明">
              <a:extLst>
                <a:ext uri="{FF2B5EF4-FFF2-40B4-BE49-F238E27FC236}">
                  <a16:creationId xmlns:a16="http://schemas.microsoft.com/office/drawing/2014/main" id="{2A099487-08DA-548A-1E05-E39D29CE3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58206" y="5020565"/>
              <a:ext cx="1282700" cy="723900"/>
            </a:xfrm>
            <a:prstGeom prst="rect">
              <a:avLst/>
            </a:prstGeom>
          </p:spPr>
        </p:pic>
      </p:grpSp>
      <p:pic>
        <p:nvPicPr>
          <p:cNvPr id="9" name="図 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45348585-A8E9-A059-5F83-A55057CE1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872" y="3902417"/>
            <a:ext cx="2540000" cy="1397000"/>
          </a:xfrm>
          <a:prstGeom prst="rect">
            <a:avLst/>
          </a:prstGeom>
        </p:spPr>
      </p:pic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DD17BF47-ADA9-AE7B-E1AD-BFEB66CEFF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3700" y="3889717"/>
            <a:ext cx="1968500" cy="1409700"/>
          </a:xfrm>
          <a:prstGeom prst="rect">
            <a:avLst/>
          </a:prstGeom>
        </p:spPr>
      </p:pic>
      <p:pic>
        <p:nvPicPr>
          <p:cNvPr id="13" name="図 12" descr="図形&#10;&#10;自動的に生成された説明">
            <a:extLst>
              <a:ext uri="{FF2B5EF4-FFF2-40B4-BE49-F238E27FC236}">
                <a16:creationId xmlns:a16="http://schemas.microsoft.com/office/drawing/2014/main" id="{CE8204DB-C485-EE25-196E-CB3A64617B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4167" y="4130683"/>
            <a:ext cx="1308100" cy="660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A5D0461-2113-FF9A-8878-470B348CC2ED}"/>
                  </a:ext>
                </a:extLst>
              </p:cNvPr>
              <p:cNvSpPr txBox="1"/>
              <p:nvPr/>
            </p:nvSpPr>
            <p:spPr>
              <a:xfrm>
                <a:off x="9258300" y="3831942"/>
                <a:ext cx="2224968" cy="12745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600" b="0" i="1" smtClean="0">
                                  <a:solidFill>
                                    <a:srgbClr val="E97095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600" b="0" i="1" smtClean="0">
                                  <a:solidFill>
                                    <a:srgbClr val="E97095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rad>
                        </m:den>
                      </m:f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1" lang="ja-JP" altLang="en-US" sz="3600"/>
              </a:p>
            </p:txBody>
          </p:sp>
        </mc:Choice>
        <mc:Fallback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A5D0461-2113-FF9A-8878-470B348CC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8300" y="3831942"/>
                <a:ext cx="2224968" cy="1274516"/>
              </a:xfrm>
              <a:prstGeom prst="rect">
                <a:avLst/>
              </a:prstGeom>
              <a:blipFill>
                <a:blip r:embed="rId10"/>
                <a:stretch>
                  <a:fillRect r="-3409" b="-176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5D404E0-7B75-7A8A-0761-8FEDD8A79A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0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62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4" name="図 3" descr="テーブル&#10;&#10;自動的に生成された説明">
            <a:extLst>
              <a:ext uri="{FF2B5EF4-FFF2-40B4-BE49-F238E27FC236}">
                <a16:creationId xmlns:a16="http://schemas.microsoft.com/office/drawing/2014/main" id="{C02BD778-E85F-9EFB-2F69-47B3FEA457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7006"/>
          <a:stretch/>
        </p:blipFill>
        <p:spPr>
          <a:xfrm>
            <a:off x="1218347" y="1246217"/>
            <a:ext cx="8089079" cy="4365565"/>
          </a:xfrm>
          <a:prstGeom prst="rect">
            <a:avLst/>
          </a:prstGeom>
        </p:spPr>
      </p:pic>
      <p:pic>
        <p:nvPicPr>
          <p:cNvPr id="5" name="図 4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1B5F9438-2248-3E56-81A9-67B05BDFF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238" y="4137136"/>
            <a:ext cx="2653938" cy="1346200"/>
          </a:xfrm>
          <a:prstGeom prst="rect">
            <a:avLst/>
          </a:prstGeom>
        </p:spPr>
      </p:pic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780786C2-9A3F-D73C-BC43-C182FC8D7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238" y="2440377"/>
            <a:ext cx="2404762" cy="138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7F1D8FF-96AC-3D29-8145-D216CA4BE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19" y="123124"/>
            <a:ext cx="7772400" cy="854449"/>
          </a:xfrm>
          <a:prstGeom prst="rect">
            <a:avLst/>
          </a:prstGeom>
        </p:spPr>
      </p:pic>
      <p:pic>
        <p:nvPicPr>
          <p:cNvPr id="9" name="図 8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04A6D5CB-B5C8-C19A-77D5-373BFD3B8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62" y="1244435"/>
            <a:ext cx="2489200" cy="1447800"/>
          </a:xfrm>
          <a:prstGeom prst="rect">
            <a:avLst/>
          </a:prstGeom>
        </p:spPr>
      </p:pic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7B73191E-A365-8BA4-A8E4-C3ECCF66B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386" y="1104735"/>
            <a:ext cx="2628900" cy="1587500"/>
          </a:xfrm>
          <a:prstGeom prst="rect">
            <a:avLst/>
          </a:prstGeom>
        </p:spPr>
      </p:pic>
      <p:pic>
        <p:nvPicPr>
          <p:cNvPr id="13" name="図 1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E961E8A3-7FC0-A921-F379-1C21437B2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4716" y="1104735"/>
            <a:ext cx="1879600" cy="1511300"/>
          </a:xfrm>
          <a:prstGeom prst="rect">
            <a:avLst/>
          </a:prstGeom>
        </p:spPr>
      </p:pic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23BA86E-5EE9-3C73-74D1-2301D44885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1746" y="1473035"/>
            <a:ext cx="1854200" cy="774700"/>
          </a:xfrm>
          <a:prstGeom prst="rect">
            <a:avLst/>
          </a:prstGeom>
        </p:spPr>
      </p:pic>
      <p:pic>
        <p:nvPicPr>
          <p:cNvPr id="17" name="図 16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A5BCB4C6-8696-DC6A-C0DE-76114EADEB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662" y="3821381"/>
            <a:ext cx="2692400" cy="1447800"/>
          </a:xfrm>
          <a:prstGeom prst="rect">
            <a:avLst/>
          </a:prstGeom>
        </p:spPr>
      </p:pic>
      <p:pic>
        <p:nvPicPr>
          <p:cNvPr id="19" name="図 18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49C7536A-6B50-8A09-2475-C394C50E27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6619" y="3732481"/>
            <a:ext cx="2832100" cy="1536700"/>
          </a:xfrm>
          <a:prstGeom prst="rect">
            <a:avLst/>
          </a:prstGeom>
        </p:spPr>
      </p:pic>
      <p:pic>
        <p:nvPicPr>
          <p:cNvPr id="21" name="図 20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4B0208CB-A80E-76FA-F857-94225BF7A2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2276" y="3640667"/>
            <a:ext cx="1930400" cy="1511300"/>
          </a:xfrm>
          <a:prstGeom prst="rect">
            <a:avLst/>
          </a:prstGeom>
        </p:spPr>
      </p:pic>
      <p:pic>
        <p:nvPicPr>
          <p:cNvPr id="22" name="図 2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8B581D3-A21E-C14B-01BD-D95D1C3553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9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5454D36-0DAE-4BCC-D24C-D517BA8AD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19" y="123124"/>
            <a:ext cx="7772400" cy="854449"/>
          </a:xfrm>
          <a:prstGeom prst="rect">
            <a:avLst/>
          </a:prstGeom>
        </p:spPr>
      </p:pic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36C29AE7-AE8F-592B-F892-E6FD9F8FE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34" y="1147233"/>
            <a:ext cx="2336800" cy="1346200"/>
          </a:xfrm>
          <a:prstGeom prst="rect">
            <a:avLst/>
          </a:prstGeom>
        </p:spPr>
      </p:pic>
      <p:pic>
        <p:nvPicPr>
          <p:cNvPr id="8" name="図 7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0FF1E014-B27B-6D08-8FFA-734F4AB42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134" y="1121833"/>
            <a:ext cx="2476500" cy="1358900"/>
          </a:xfrm>
          <a:prstGeom prst="rect">
            <a:avLst/>
          </a:prstGeom>
        </p:spPr>
      </p:pic>
      <p:pic>
        <p:nvPicPr>
          <p:cNvPr id="10" name="図 9" descr="図形&#10;&#10;中程度の精度で自動的に生成された説明">
            <a:extLst>
              <a:ext uri="{FF2B5EF4-FFF2-40B4-BE49-F238E27FC236}">
                <a16:creationId xmlns:a16="http://schemas.microsoft.com/office/drawing/2014/main" id="{7223F48F-CC41-D87B-5AA6-F876CE622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134" y="2663093"/>
            <a:ext cx="2857500" cy="1244600"/>
          </a:xfrm>
          <a:prstGeom prst="rect">
            <a:avLst/>
          </a:prstGeom>
        </p:spPr>
      </p:pic>
      <p:pic>
        <p:nvPicPr>
          <p:cNvPr id="12" name="図 11" descr="ダイアグラム, 概略図&#10;&#10;自動的に生成された説明">
            <a:extLst>
              <a:ext uri="{FF2B5EF4-FFF2-40B4-BE49-F238E27FC236}">
                <a16:creationId xmlns:a16="http://schemas.microsoft.com/office/drawing/2014/main" id="{DB68E818-CF32-EFD5-A694-3B5FFC7C2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0134" y="4090053"/>
            <a:ext cx="1612900" cy="1231900"/>
          </a:xfrm>
          <a:prstGeom prst="rect">
            <a:avLst/>
          </a:prstGeom>
        </p:spPr>
      </p:pic>
      <p:pic>
        <p:nvPicPr>
          <p:cNvPr id="14" name="図 13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607FEB39-AF37-3760-293C-AB3717F353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4419" y="5490276"/>
            <a:ext cx="1384300" cy="1244600"/>
          </a:xfrm>
          <a:prstGeom prst="rect">
            <a:avLst/>
          </a:prstGeom>
        </p:spPr>
      </p:pic>
      <p:pic>
        <p:nvPicPr>
          <p:cNvPr id="15" name="図 1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A3DF218B-3244-01C2-5EE2-C1639189E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034" y="1147233"/>
            <a:ext cx="2336800" cy="1346200"/>
          </a:xfrm>
          <a:prstGeom prst="rect">
            <a:avLst/>
          </a:prstGeom>
        </p:spPr>
      </p:pic>
      <p:pic>
        <p:nvPicPr>
          <p:cNvPr id="17" name="図 16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7B6B1547-E91C-DF98-BCF3-13F54FCD86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1534" y="1121833"/>
            <a:ext cx="1917700" cy="1358900"/>
          </a:xfrm>
          <a:prstGeom prst="rect">
            <a:avLst/>
          </a:prstGeom>
        </p:spPr>
      </p:pic>
      <p:pic>
        <p:nvPicPr>
          <p:cNvPr id="19" name="図 1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309ADE97-9A3B-57F2-673A-0A9CC5BF00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8467" y="2794000"/>
            <a:ext cx="1358900" cy="1270000"/>
          </a:xfrm>
          <a:prstGeom prst="rect">
            <a:avLst/>
          </a:prstGeom>
        </p:spPr>
      </p:pic>
      <p:pic>
        <p:nvPicPr>
          <p:cNvPr id="21" name="図 2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277D83F-0783-FD02-D41D-84BADB2213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773DBD5-1C7B-172C-86BF-3B69FE6F69CD}"/>
              </a:ext>
            </a:extLst>
          </p:cNvPr>
          <p:cNvCxnSpPr/>
          <p:nvPr/>
        </p:nvCxnSpPr>
        <p:spPr>
          <a:xfrm>
            <a:off x="10303934" y="1147233"/>
            <a:ext cx="304800" cy="5926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F4921671-B844-234B-2A3B-37A92BD9BFB7}"/>
              </a:ext>
            </a:extLst>
          </p:cNvPr>
          <p:cNvCxnSpPr/>
          <p:nvPr/>
        </p:nvCxnSpPr>
        <p:spPr>
          <a:xfrm>
            <a:off x="10257367" y="1888066"/>
            <a:ext cx="304800" cy="5926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2F4FA87-1F4E-9E33-E366-A5A02DDDD10B}"/>
                  </a:ext>
                </a:extLst>
              </p:cNvPr>
              <p:cNvSpPr txBox="1"/>
              <p:nvPr/>
            </p:nvSpPr>
            <p:spPr>
              <a:xfrm>
                <a:off x="7818968" y="4812661"/>
                <a:ext cx="2224968" cy="12745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600" b="0" i="1" smtClean="0">
                                  <a:solidFill>
                                    <a:srgbClr val="E97095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600" b="0" i="1" smtClean="0">
                                  <a:solidFill>
                                    <a:srgbClr val="E97095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rad>
                        </m:den>
                      </m:f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1" lang="ja-JP" altLang="en-US" sz="3600"/>
              </a:p>
            </p:txBody>
          </p:sp>
        </mc:Choice>
        <mc:Fallback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2F4FA87-1F4E-9E33-E366-A5A02DDDD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8968" y="4812661"/>
                <a:ext cx="2224968" cy="1274516"/>
              </a:xfrm>
              <a:prstGeom prst="rect">
                <a:avLst/>
              </a:prstGeom>
              <a:blipFill>
                <a:blip r:embed="rId11"/>
                <a:stretch>
                  <a:fillRect r="-3390" b="-186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749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421C49F-698F-5A24-792D-C086A41D5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19" y="123124"/>
            <a:ext cx="7772400" cy="854449"/>
          </a:xfrm>
          <a:prstGeom prst="rect">
            <a:avLst/>
          </a:prstGeom>
        </p:spPr>
      </p:pic>
      <p:pic>
        <p:nvPicPr>
          <p:cNvPr id="4" name="図 3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A7179922-AEA4-0371-9917-30CD5AC2B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17" y="1242484"/>
            <a:ext cx="2628900" cy="1333500"/>
          </a:xfrm>
          <a:prstGeom prst="rect">
            <a:avLst/>
          </a:prstGeom>
        </p:spPr>
      </p:pic>
      <p:pic>
        <p:nvPicPr>
          <p:cNvPr id="6" name="図 5" descr="図形&#10;&#10;中程度の精度で自動的に生成された説明">
            <a:extLst>
              <a:ext uri="{FF2B5EF4-FFF2-40B4-BE49-F238E27FC236}">
                <a16:creationId xmlns:a16="http://schemas.microsoft.com/office/drawing/2014/main" id="{FC07D6C5-5E42-6F03-A4CC-FB9101B68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517" y="1242484"/>
            <a:ext cx="2933700" cy="1308100"/>
          </a:xfrm>
          <a:prstGeom prst="rect">
            <a:avLst/>
          </a:prstGeom>
        </p:spPr>
      </p:pic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91BB78A-9E9C-0013-E44B-9A23A8138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8517" y="2946401"/>
            <a:ext cx="1981200" cy="1244600"/>
          </a:xfrm>
          <a:prstGeom prst="rect">
            <a:avLst/>
          </a:prstGeom>
        </p:spPr>
      </p:pic>
      <p:pic>
        <p:nvPicPr>
          <p:cNvPr id="10" name="図 9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CF7A5D41-EA90-82F3-6259-96585A9B4C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8419" y="4561418"/>
            <a:ext cx="1600200" cy="1231900"/>
          </a:xfrm>
          <a:prstGeom prst="rect">
            <a:avLst/>
          </a:prstGeom>
        </p:spPr>
      </p:pic>
      <p:pic>
        <p:nvPicPr>
          <p:cNvPr id="11" name="図 10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359F61A6-884D-77D1-9661-ED4B7F50D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785" y="1208617"/>
            <a:ext cx="2628900" cy="1333500"/>
          </a:xfrm>
          <a:prstGeom prst="rect">
            <a:avLst/>
          </a:prstGeom>
        </p:spPr>
      </p:pic>
      <p:pic>
        <p:nvPicPr>
          <p:cNvPr id="13" name="図 12" descr="図形&#10;&#10;自動的に生成された説明">
            <a:extLst>
              <a:ext uri="{FF2B5EF4-FFF2-40B4-BE49-F238E27FC236}">
                <a16:creationId xmlns:a16="http://schemas.microsoft.com/office/drawing/2014/main" id="{2289B794-4D22-C9A7-5CFA-72F16423DC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2618" y="1208617"/>
            <a:ext cx="2159000" cy="1295400"/>
          </a:xfrm>
          <a:prstGeom prst="rect">
            <a:avLst/>
          </a:prstGeom>
        </p:spPr>
      </p:pic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48913EA-F703-7EA9-9103-30BE09B149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2618" y="2857501"/>
            <a:ext cx="2438400" cy="1333500"/>
          </a:xfrm>
          <a:prstGeom prst="rect">
            <a:avLst/>
          </a:prstGeom>
        </p:spPr>
      </p:pic>
      <p:pic>
        <p:nvPicPr>
          <p:cNvPr id="17" name="図 16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A480A8AB-8462-2C29-C5AB-981D24DB94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2618" y="4561418"/>
            <a:ext cx="1574800" cy="1295400"/>
          </a:xfrm>
          <a:prstGeom prst="rect">
            <a:avLst/>
          </a:prstGeom>
        </p:spPr>
      </p:pic>
      <p:pic>
        <p:nvPicPr>
          <p:cNvPr id="18" name="図 1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7E4E12A-2E7B-D857-55F3-7B954C1D24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123243F-5141-11E7-595E-95BFF7B48323}"/>
              </a:ext>
            </a:extLst>
          </p:cNvPr>
          <p:cNvCxnSpPr/>
          <p:nvPr/>
        </p:nvCxnSpPr>
        <p:spPr>
          <a:xfrm>
            <a:off x="10149418" y="1247776"/>
            <a:ext cx="304800" cy="5926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5F1DDF59-0A02-8025-1D91-BDAF3F43A7DC}"/>
              </a:ext>
            </a:extLst>
          </p:cNvPr>
          <p:cNvCxnSpPr/>
          <p:nvPr/>
        </p:nvCxnSpPr>
        <p:spPr>
          <a:xfrm>
            <a:off x="10259485" y="1983317"/>
            <a:ext cx="304800" cy="5926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37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CC96323-90ED-1444-632D-4C03EEC12B7B}"/>
              </a:ext>
            </a:extLst>
          </p:cNvPr>
          <p:cNvSpPr txBox="1"/>
          <p:nvPr/>
        </p:nvSpPr>
        <p:spPr>
          <a:xfrm>
            <a:off x="1021861" y="894427"/>
            <a:ext cx="4900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分母の有理化</a:t>
            </a:r>
            <a:r>
              <a:rPr lang="en-US" altLang="ja-JP" sz="4800" b="1" dirty="0"/>
              <a:t> (2)</a:t>
            </a:r>
            <a:endParaRPr kumimoji="1" lang="ja-JP" altLang="en-US" sz="4800" b="1"/>
          </a:p>
        </p:txBody>
      </p:sp>
      <p:pic>
        <p:nvPicPr>
          <p:cNvPr id="7" name="図 6" descr="図形&#10;&#10;低い精度で自動的に生成された説明">
            <a:extLst>
              <a:ext uri="{FF2B5EF4-FFF2-40B4-BE49-F238E27FC236}">
                <a16:creationId xmlns:a16="http://schemas.microsoft.com/office/drawing/2014/main" id="{D9D556BC-05EA-26C5-1215-40E730E43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069" y="1999361"/>
            <a:ext cx="2451100" cy="1663700"/>
          </a:xfrm>
          <a:prstGeom prst="rect">
            <a:avLst/>
          </a:prstGeom>
        </p:spPr>
      </p:pic>
      <p:pic>
        <p:nvPicPr>
          <p:cNvPr id="9" name="図 8" descr="図形, 多角形&#10;&#10;自動的に生成された説明">
            <a:extLst>
              <a:ext uri="{FF2B5EF4-FFF2-40B4-BE49-F238E27FC236}">
                <a16:creationId xmlns:a16="http://schemas.microsoft.com/office/drawing/2014/main" id="{E6E9B014-CA60-1655-104C-9F084A327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353" y="1999361"/>
            <a:ext cx="6350000" cy="1663700"/>
          </a:xfrm>
          <a:prstGeom prst="rect">
            <a:avLst/>
          </a:prstGeom>
        </p:spPr>
      </p:pic>
      <p:pic>
        <p:nvPicPr>
          <p:cNvPr id="11" name="図 10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770508FD-9B01-634E-8E86-32B7C8F74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862" y="4210934"/>
            <a:ext cx="3784600" cy="14732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4C3613A-062C-17F1-3176-DED78CD46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1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&#10;&#10;低い精度で自動的に生成された説明">
            <a:extLst>
              <a:ext uri="{FF2B5EF4-FFF2-40B4-BE49-F238E27FC236}">
                <a16:creationId xmlns:a16="http://schemas.microsoft.com/office/drawing/2014/main" id="{B2AA3BA6-F24E-8BA2-A60F-5D7357347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66" y="336550"/>
            <a:ext cx="7772400" cy="5794183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351EFC0-A424-55B0-8767-922CCC34F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8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D9D40A0-1614-01F3-D207-9A2EC1FB0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182033"/>
            <a:ext cx="7772400" cy="902916"/>
          </a:xfrm>
          <a:prstGeom prst="rect">
            <a:avLst/>
          </a:prstGeom>
        </p:spPr>
      </p:pic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20BE4144-6B04-7C33-482F-39280CAD3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" y="1538816"/>
            <a:ext cx="3352800" cy="1308100"/>
          </a:xfrm>
          <a:prstGeom prst="rect">
            <a:avLst/>
          </a:prstGeom>
        </p:spPr>
      </p:pic>
      <p:pic>
        <p:nvPicPr>
          <p:cNvPr id="6" name="図 5" descr="図形&#10;&#10;中程度の精度で自動的に生成された説明">
            <a:extLst>
              <a:ext uri="{FF2B5EF4-FFF2-40B4-BE49-F238E27FC236}">
                <a16:creationId xmlns:a16="http://schemas.microsoft.com/office/drawing/2014/main" id="{791FE232-1AE8-61C7-C344-023E1A012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1494366"/>
            <a:ext cx="5435600" cy="1397000"/>
          </a:xfrm>
          <a:prstGeom prst="rect">
            <a:avLst/>
          </a:prstGeom>
        </p:spPr>
      </p:pic>
      <p:pic>
        <p:nvPicPr>
          <p:cNvPr id="8" name="図 7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7F3C9880-3C7D-480C-0712-BCF804CF5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800" y="3300783"/>
            <a:ext cx="2527300" cy="1231900"/>
          </a:xfrm>
          <a:prstGeom prst="rect">
            <a:avLst/>
          </a:prstGeom>
        </p:spPr>
      </p:pic>
      <p:pic>
        <p:nvPicPr>
          <p:cNvPr id="10" name="図 9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D919FE29-368F-6ADD-B104-C4E6EB5185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0800" y="4942100"/>
            <a:ext cx="2425700" cy="1244600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AA38F8F-DBDD-DEC1-601A-5D35545D4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8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56064C-A137-D46C-E17E-BCAF94A34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182033"/>
            <a:ext cx="7772400" cy="902916"/>
          </a:xfrm>
          <a:prstGeom prst="rect">
            <a:avLst/>
          </a:prstGeom>
        </p:spPr>
      </p:pic>
      <p:pic>
        <p:nvPicPr>
          <p:cNvPr id="5" name="図 4" descr="グラフ&#10;&#10;自動的に生成された説明">
            <a:extLst>
              <a:ext uri="{FF2B5EF4-FFF2-40B4-BE49-F238E27FC236}">
                <a16:creationId xmlns:a16="http://schemas.microsoft.com/office/drawing/2014/main" id="{966938A8-5CE6-C723-AE26-DA22C4D14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350" y="1056223"/>
            <a:ext cx="3035300" cy="1358900"/>
          </a:xfrm>
          <a:prstGeom prst="rect">
            <a:avLst/>
          </a:prstGeom>
        </p:spPr>
      </p:pic>
      <p:pic>
        <p:nvPicPr>
          <p:cNvPr id="7" name="図 6" descr="図形&#10;&#10;中程度の精度で自動的に生成された説明">
            <a:extLst>
              <a:ext uri="{FF2B5EF4-FFF2-40B4-BE49-F238E27FC236}">
                <a16:creationId xmlns:a16="http://schemas.microsoft.com/office/drawing/2014/main" id="{019B8D43-A3EC-47F1-E12F-8BCB01781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983" y="1011773"/>
            <a:ext cx="4584700" cy="1447800"/>
          </a:xfrm>
          <a:prstGeom prst="rect">
            <a:avLst/>
          </a:prstGeom>
        </p:spPr>
      </p:pic>
      <p:pic>
        <p:nvPicPr>
          <p:cNvPr id="9" name="図 8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36C64F00-0794-F4C3-4674-9CA6118CA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350" y="2601389"/>
            <a:ext cx="3289300" cy="1270000"/>
          </a:xfrm>
          <a:prstGeom prst="rect">
            <a:avLst/>
          </a:prstGeom>
        </p:spPr>
      </p:pic>
      <p:pic>
        <p:nvPicPr>
          <p:cNvPr id="11" name="図 10" descr="テキスト&#10;&#10;自動的に生成された説明">
            <a:extLst>
              <a:ext uri="{FF2B5EF4-FFF2-40B4-BE49-F238E27FC236}">
                <a16:creationId xmlns:a16="http://schemas.microsoft.com/office/drawing/2014/main" id="{DF0E17E6-1857-01D7-6C7B-DB1F6DA10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0983" y="4013205"/>
            <a:ext cx="2654300" cy="1257300"/>
          </a:xfrm>
          <a:prstGeom prst="rect">
            <a:avLst/>
          </a:prstGeom>
        </p:spPr>
      </p:pic>
      <p:pic>
        <p:nvPicPr>
          <p:cNvPr id="13" name="図 12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A32AFEA7-66E7-236A-5008-1295ED5E85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5366" y="5412321"/>
            <a:ext cx="2425700" cy="1219200"/>
          </a:xfrm>
          <a:prstGeom prst="rect">
            <a:avLst/>
          </a:prstGeom>
        </p:spPr>
      </p:pic>
      <p:pic>
        <p:nvPicPr>
          <p:cNvPr id="14" name="図 1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D562B53-5A92-5F5E-49A6-A55A55E42A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00F561E-4858-5CBC-760E-82141934168D}"/>
                  </a:ext>
                </a:extLst>
              </p:cNvPr>
              <p:cNvSpPr txBox="1"/>
              <p:nvPr/>
            </p:nvSpPr>
            <p:spPr>
              <a:xfrm>
                <a:off x="9065683" y="4046081"/>
                <a:ext cx="1785553" cy="1037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2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kumimoji="1" lang="en-US" altLang="ja-JP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1" lang="ja-JP" altLang="en-US" sz="320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00F561E-4858-5CBC-760E-821419341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5683" y="4046081"/>
                <a:ext cx="1785553" cy="1037785"/>
              </a:xfrm>
              <a:prstGeom prst="rect">
                <a:avLst/>
              </a:prstGeom>
              <a:blipFill>
                <a:blip r:embed="rId9"/>
                <a:stretch>
                  <a:fillRect l="-3521" r="-4225" b="-132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A4E9074-1BA4-3F4B-2F2D-E5C38463069D}"/>
                  </a:ext>
                </a:extLst>
              </p:cNvPr>
              <p:cNvSpPr txBox="1"/>
              <p:nvPr/>
            </p:nvSpPr>
            <p:spPr>
              <a:xfrm>
                <a:off x="9179495" y="5427889"/>
                <a:ext cx="1557927" cy="1037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2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sz="320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A4E9074-1BA4-3F4B-2F2D-E5C384630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9495" y="5427889"/>
                <a:ext cx="1557927" cy="1037785"/>
              </a:xfrm>
              <a:prstGeom prst="rect">
                <a:avLst/>
              </a:prstGeom>
              <a:blipFill>
                <a:blip r:embed="rId10"/>
                <a:stretch>
                  <a:fillRect l="-4839" r="-4839" b="-1204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041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C2218EA-C925-7330-3903-DEED3DFC3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182033"/>
            <a:ext cx="7772400" cy="902916"/>
          </a:xfrm>
          <a:prstGeom prst="rect">
            <a:avLst/>
          </a:prstGeom>
        </p:spPr>
      </p:pic>
      <p:pic>
        <p:nvPicPr>
          <p:cNvPr id="4" name="図 3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604ECB91-052D-0234-D2CF-CDDBF81DC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434" y="1242483"/>
            <a:ext cx="3378200" cy="1358900"/>
          </a:xfrm>
          <a:prstGeom prst="rect">
            <a:avLst/>
          </a:prstGeom>
        </p:spPr>
      </p:pic>
      <p:pic>
        <p:nvPicPr>
          <p:cNvPr id="6" name="図 5" descr="図形&#10;&#10;自動的に生成された説明">
            <a:extLst>
              <a:ext uri="{FF2B5EF4-FFF2-40B4-BE49-F238E27FC236}">
                <a16:creationId xmlns:a16="http://schemas.microsoft.com/office/drawing/2014/main" id="{6E2F4E92-6E8F-C4A4-C66A-EB571C6DF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733" y="1210733"/>
            <a:ext cx="4826000" cy="1422400"/>
          </a:xfrm>
          <a:prstGeom prst="rect">
            <a:avLst/>
          </a:prstGeom>
        </p:spPr>
      </p:pic>
      <p:pic>
        <p:nvPicPr>
          <p:cNvPr id="8" name="図 7" descr="図形&#10;&#10;低い精度で自動的に生成された説明">
            <a:extLst>
              <a:ext uri="{FF2B5EF4-FFF2-40B4-BE49-F238E27FC236}">
                <a16:creationId xmlns:a16="http://schemas.microsoft.com/office/drawing/2014/main" id="{798D631E-082A-A0DF-BFBB-E80378EA7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733" y="2758917"/>
            <a:ext cx="5880100" cy="1219200"/>
          </a:xfrm>
          <a:prstGeom prst="rect">
            <a:avLst/>
          </a:prstGeom>
        </p:spPr>
      </p:pic>
      <p:pic>
        <p:nvPicPr>
          <p:cNvPr id="10" name="図 9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0D465CF1-5728-85C3-D0A1-6E9A07DA6E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800" y="4103901"/>
            <a:ext cx="3098800" cy="1206500"/>
          </a:xfrm>
          <a:prstGeom prst="rect">
            <a:avLst/>
          </a:prstGeom>
        </p:spPr>
      </p:pic>
      <p:pic>
        <p:nvPicPr>
          <p:cNvPr id="12" name="図 11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B0A35EC1-E898-4351-EDEF-84AB4C38EF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733" y="5436185"/>
            <a:ext cx="3086100" cy="1257300"/>
          </a:xfrm>
          <a:prstGeom prst="rect">
            <a:avLst/>
          </a:prstGeom>
        </p:spPr>
      </p:pic>
      <p:pic>
        <p:nvPicPr>
          <p:cNvPr id="13" name="図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F4EA50D-21BA-471F-014D-9504034959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EE2499A-74D2-4F60-CBAF-3D9B0B3966DB}"/>
                  </a:ext>
                </a:extLst>
              </p:cNvPr>
              <p:cNvSpPr txBox="1"/>
              <p:nvPr/>
            </p:nvSpPr>
            <p:spPr>
              <a:xfrm>
                <a:off x="9262905" y="4101967"/>
                <a:ext cx="2055050" cy="10375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2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kumimoji="1" lang="en-US" altLang="ja-JP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kumimoji="1" lang="ja-JP" altLang="en-US" sz="320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EE2499A-74D2-4F60-CBAF-3D9B0B396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2905" y="4101967"/>
                <a:ext cx="2055050" cy="1037592"/>
              </a:xfrm>
              <a:prstGeom prst="rect">
                <a:avLst/>
              </a:prstGeom>
              <a:blipFill>
                <a:blip r:embed="rId9"/>
                <a:stretch>
                  <a:fillRect l="-3681" r="-3067" b="-121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5C3B337-CA37-94B0-6F08-B90D284CA9F8}"/>
                  </a:ext>
                </a:extLst>
              </p:cNvPr>
              <p:cNvSpPr txBox="1"/>
              <p:nvPr/>
            </p:nvSpPr>
            <p:spPr>
              <a:xfrm>
                <a:off x="9244976" y="5446673"/>
                <a:ext cx="2055050" cy="10375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2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sz="320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5C3B337-CA37-94B0-6F08-B90D284CA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976" y="5446673"/>
                <a:ext cx="2055050" cy="1037592"/>
              </a:xfrm>
              <a:prstGeom prst="rect">
                <a:avLst/>
              </a:prstGeom>
              <a:blipFill>
                <a:blip r:embed="rId10"/>
                <a:stretch>
                  <a:fillRect l="-3704" r="-3704" b="-1204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969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8CC36DD-8CC1-F9C3-9515-1BA154216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4" y="1167947"/>
            <a:ext cx="6853158" cy="762672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4A966154-5414-EA6A-EDCC-4053CB174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4" y="1930619"/>
            <a:ext cx="3506786" cy="462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41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2CDFA09-4CBB-A047-542A-49BFAC91D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81" y="219680"/>
            <a:ext cx="6853158" cy="762672"/>
          </a:xfrm>
          <a:prstGeom prst="rect">
            <a:avLst/>
          </a:prstGeom>
        </p:spPr>
      </p:pic>
      <p:pic>
        <p:nvPicPr>
          <p:cNvPr id="4" name="図 3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0F9A9A34-C87B-145A-51EA-6067B50F3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33" y="1092419"/>
            <a:ext cx="3352800" cy="1333500"/>
          </a:xfrm>
          <a:prstGeom prst="rect">
            <a:avLst/>
          </a:prstGeom>
        </p:spPr>
      </p:pic>
      <p:pic>
        <p:nvPicPr>
          <p:cNvPr id="6" name="図 5" descr="ダイアグラム, 図形&#10;&#10;自動的に生成された説明">
            <a:extLst>
              <a:ext uri="{FF2B5EF4-FFF2-40B4-BE49-F238E27FC236}">
                <a16:creationId xmlns:a16="http://schemas.microsoft.com/office/drawing/2014/main" id="{4120E5C3-905C-84E4-019F-F7487A3E7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689" y="1079719"/>
            <a:ext cx="5346700" cy="1346200"/>
          </a:xfrm>
          <a:prstGeom prst="rect">
            <a:avLst/>
          </a:prstGeom>
        </p:spPr>
      </p:pic>
      <p:pic>
        <p:nvPicPr>
          <p:cNvPr id="8" name="図 7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01E7F327-6296-07E1-AE05-BCE85DD26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0689" y="2931583"/>
            <a:ext cx="2489200" cy="1231900"/>
          </a:xfrm>
          <a:prstGeom prst="rect">
            <a:avLst/>
          </a:prstGeom>
        </p:spPr>
      </p:pic>
      <p:pic>
        <p:nvPicPr>
          <p:cNvPr id="10" name="図 9" descr="ダイアグラム, 概略図&#10;&#10;自動的に生成された説明">
            <a:extLst>
              <a:ext uri="{FF2B5EF4-FFF2-40B4-BE49-F238E27FC236}">
                <a16:creationId xmlns:a16="http://schemas.microsoft.com/office/drawing/2014/main" id="{95F5A204-535F-EEA2-6342-7C7A8659B8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0689" y="4520981"/>
            <a:ext cx="2451100" cy="1257300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0DFFA07-27E6-6322-1586-70BF94FA96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4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16B06D3-C940-7866-4EC1-1A9060FAC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81" y="219680"/>
            <a:ext cx="6853158" cy="762672"/>
          </a:xfrm>
          <a:prstGeom prst="rect">
            <a:avLst/>
          </a:prstGeom>
        </p:spPr>
      </p:pic>
      <p:pic>
        <p:nvPicPr>
          <p:cNvPr id="4" name="図 3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1B1D6E00-91B1-F008-7ED2-6E9EB48D1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60" y="1126067"/>
            <a:ext cx="2971800" cy="1320800"/>
          </a:xfrm>
          <a:prstGeom prst="rect">
            <a:avLst/>
          </a:prstGeom>
        </p:spPr>
      </p:pic>
      <p:pic>
        <p:nvPicPr>
          <p:cNvPr id="6" name="図 5" descr="図形&#10;&#10;中程度の精度で自動的に生成された説明">
            <a:extLst>
              <a:ext uri="{FF2B5EF4-FFF2-40B4-BE49-F238E27FC236}">
                <a16:creationId xmlns:a16="http://schemas.microsoft.com/office/drawing/2014/main" id="{BE29EDD6-B5F4-50A2-7C54-3CF742D49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750" y="1083734"/>
            <a:ext cx="4508500" cy="1422400"/>
          </a:xfrm>
          <a:prstGeom prst="rect">
            <a:avLst/>
          </a:prstGeom>
        </p:spPr>
      </p:pic>
      <p:pic>
        <p:nvPicPr>
          <p:cNvPr id="8" name="図 7" descr="テキスト&#10;&#10;低い精度で自動的に生成された説明">
            <a:extLst>
              <a:ext uri="{FF2B5EF4-FFF2-40B4-BE49-F238E27FC236}">
                <a16:creationId xmlns:a16="http://schemas.microsoft.com/office/drawing/2014/main" id="{60C06EFC-3DD2-7B63-8495-003CC5B9F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2039" y="2748437"/>
            <a:ext cx="3302000" cy="1206500"/>
          </a:xfrm>
          <a:prstGeom prst="rect">
            <a:avLst/>
          </a:prstGeom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54FAD34-E7CA-D18F-6CFE-D82A1BFB1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1750" y="4267701"/>
            <a:ext cx="2463800" cy="1193800"/>
          </a:xfrm>
          <a:prstGeom prst="rect">
            <a:avLst/>
          </a:prstGeom>
        </p:spPr>
      </p:pic>
      <p:pic>
        <p:nvPicPr>
          <p:cNvPr id="12" name="図 1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9A77061-6248-254D-ABB1-CBE17DAC23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750" y="5774266"/>
            <a:ext cx="2362200" cy="647700"/>
          </a:xfrm>
          <a:prstGeom prst="rect">
            <a:avLst/>
          </a:prstGeom>
        </p:spPr>
      </p:pic>
      <p:pic>
        <p:nvPicPr>
          <p:cNvPr id="13" name="図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488C975-6935-EB84-79AB-0A6C858280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0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49C6A3F-0706-0C93-5987-E1DF83C2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81" y="219680"/>
            <a:ext cx="6853158" cy="762672"/>
          </a:xfrm>
          <a:prstGeom prst="rect">
            <a:avLst/>
          </a:prstGeom>
        </p:spPr>
      </p:pic>
      <p:pic>
        <p:nvPicPr>
          <p:cNvPr id="4" name="図 3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BE76D15-BC9D-8191-12CC-727E4A564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00" y="1024685"/>
            <a:ext cx="3378200" cy="1358900"/>
          </a:xfrm>
          <a:prstGeom prst="rect">
            <a:avLst/>
          </a:prstGeom>
        </p:spPr>
      </p:pic>
      <p:pic>
        <p:nvPicPr>
          <p:cNvPr id="6" name="図 5" descr="図形&#10;&#10;中程度の精度で自動的に生成された説明">
            <a:extLst>
              <a:ext uri="{FF2B5EF4-FFF2-40B4-BE49-F238E27FC236}">
                <a16:creationId xmlns:a16="http://schemas.microsoft.com/office/drawing/2014/main" id="{DFA3B53E-5483-3AD9-F304-692C5F670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34" y="986585"/>
            <a:ext cx="4851400" cy="1435100"/>
          </a:xfrm>
          <a:prstGeom prst="rect">
            <a:avLst/>
          </a:prstGeom>
        </p:spPr>
      </p:pic>
      <p:pic>
        <p:nvPicPr>
          <p:cNvPr id="8" name="図 7" descr="図形&#10;&#10;中程度の精度で自動的に生成された説明">
            <a:extLst>
              <a:ext uri="{FF2B5EF4-FFF2-40B4-BE49-F238E27FC236}">
                <a16:creationId xmlns:a16="http://schemas.microsoft.com/office/drawing/2014/main" id="{F46487C2-D6B6-8CE0-9238-BDE6EA9C3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34" y="2940050"/>
            <a:ext cx="5892800" cy="1206500"/>
          </a:xfrm>
          <a:prstGeom prst="rect">
            <a:avLst/>
          </a:prstGeom>
        </p:spPr>
      </p:pic>
      <p:pic>
        <p:nvPicPr>
          <p:cNvPr id="10" name="図 9" descr="図形&#10;&#10;低い精度で自動的に生成された説明">
            <a:extLst>
              <a:ext uri="{FF2B5EF4-FFF2-40B4-BE49-F238E27FC236}">
                <a16:creationId xmlns:a16="http://schemas.microsoft.com/office/drawing/2014/main" id="{E7730238-C87B-FE1C-CEEF-236456D12C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34" y="4664915"/>
            <a:ext cx="3048000" cy="1206500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0ED176E-6194-50F9-6CE0-A1B38AA340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7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DCB8A-EF90-1635-FB77-D884FB82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95743F6-B056-2700-8A47-396B482E4E69}"/>
              </a:ext>
            </a:extLst>
          </p:cNvPr>
          <p:cNvSpPr txBox="1"/>
          <p:nvPr/>
        </p:nvSpPr>
        <p:spPr>
          <a:xfrm>
            <a:off x="3524056" y="56185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C18542C-D597-92CD-9637-665AE284362C}"/>
              </a:ext>
            </a:extLst>
          </p:cNvPr>
          <p:cNvSpPr txBox="1"/>
          <p:nvPr/>
        </p:nvSpPr>
        <p:spPr>
          <a:xfrm>
            <a:off x="1501917" y="1491133"/>
            <a:ext cx="918816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分母にあるルートは無くし整数に変える。</a:t>
            </a:r>
            <a:endParaRPr kumimoji="1" lang="en-US" altLang="ja-JP" sz="3600" dirty="0"/>
          </a:p>
          <a:p>
            <a:r>
              <a:rPr lang="ja-JP" altLang="en-US" sz="3600"/>
              <a:t>分子にはルートがあっても良い。</a:t>
            </a:r>
            <a:endParaRPr kumimoji="1" lang="ja-JP" altLang="en-US" sz="3600"/>
          </a:p>
        </p:txBody>
      </p:sp>
      <p:pic>
        <p:nvPicPr>
          <p:cNvPr id="6" name="図 5" descr="グラフ, 散布図&#10;&#10;自動的に生成された説明">
            <a:extLst>
              <a:ext uri="{FF2B5EF4-FFF2-40B4-BE49-F238E27FC236}">
                <a16:creationId xmlns:a16="http://schemas.microsoft.com/office/drawing/2014/main" id="{A4038596-3EA8-D0A9-D6EC-145CC4DBB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056" y="2821744"/>
            <a:ext cx="4660900" cy="1714500"/>
          </a:xfrm>
          <a:prstGeom prst="rect">
            <a:avLst/>
          </a:prstGeom>
        </p:spPr>
      </p:pic>
      <p:pic>
        <p:nvPicPr>
          <p:cNvPr id="8" name="図 7" descr="グラフ, 散布図&#10;&#10;自動的に生成された説明">
            <a:extLst>
              <a:ext uri="{FF2B5EF4-FFF2-40B4-BE49-F238E27FC236}">
                <a16:creationId xmlns:a16="http://schemas.microsoft.com/office/drawing/2014/main" id="{1CE95343-10B1-0723-7700-026679A74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306" y="4764809"/>
            <a:ext cx="7772400" cy="1598753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5DDADAA-A5AC-2710-E043-7819D811B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798" y="629583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49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B8634-5B9F-65C8-9C54-62DEA6F82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9C48CD6-3627-5CF7-7C30-4E7C78B436F9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8A3CB7-CF90-7B5B-9628-9CAC4BF53D39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A8C70E2-B5F6-98A2-5707-B4A577642C1D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数と式「分母の有理化」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71A89D0-266C-F656-497F-5B8C0544A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55" y="2769705"/>
            <a:ext cx="10465671" cy="1107563"/>
          </a:xfrm>
          <a:prstGeom prst="rect">
            <a:avLst/>
          </a:prstGeom>
        </p:spPr>
      </p:pic>
      <p:pic>
        <p:nvPicPr>
          <p:cNvPr id="10" name="図 9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8D623043-27FA-F89F-E416-9691A8E87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253" y="3877268"/>
            <a:ext cx="6713126" cy="263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25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118</Words>
  <Application>Microsoft Macintosh PowerPoint</Application>
  <PresentationFormat>ワイド画面</PresentationFormat>
  <Paragraphs>21</Paragraphs>
  <Slides>22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7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9</cp:revision>
  <dcterms:created xsi:type="dcterms:W3CDTF">2024-12-21T06:28:55Z</dcterms:created>
  <dcterms:modified xsi:type="dcterms:W3CDTF">2025-03-11T02:15:42Z</dcterms:modified>
</cp:coreProperties>
</file>