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7" r:id="rId3"/>
    <p:sldId id="293" r:id="rId4"/>
    <p:sldId id="294" r:id="rId5"/>
    <p:sldId id="278" r:id="rId6"/>
    <p:sldId id="305" r:id="rId7"/>
    <p:sldId id="302" r:id="rId8"/>
    <p:sldId id="298" r:id="rId9"/>
    <p:sldId id="296" r:id="rId10"/>
    <p:sldId id="282" r:id="rId11"/>
    <p:sldId id="295" r:id="rId12"/>
    <p:sldId id="279" r:id="rId13"/>
    <p:sldId id="281" r:id="rId14"/>
    <p:sldId id="280" r:id="rId15"/>
    <p:sldId id="297" r:id="rId16"/>
    <p:sldId id="274" r:id="rId17"/>
    <p:sldId id="299" r:id="rId18"/>
    <p:sldId id="301" r:id="rId19"/>
    <p:sldId id="300" r:id="rId20"/>
    <p:sldId id="306" r:id="rId21"/>
    <p:sldId id="303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347"/>
    <p:restoredTop sz="94752"/>
  </p:normalViewPr>
  <p:slideViewPr>
    <p:cSldViewPr snapToGrid="0">
      <p:cViewPr varScale="1">
        <p:scale>
          <a:sx n="44" d="100"/>
          <a:sy n="44" d="100"/>
        </p:scale>
        <p:origin x="232" y="1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41.png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12" Type="http://schemas.openxmlformats.org/officeDocument/2006/relationships/image" Target="../media/image1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0.png"/><Relationship Id="rId5" Type="http://schemas.openxmlformats.org/officeDocument/2006/relationships/image" Target="../media/image98.png"/><Relationship Id="rId10" Type="http://schemas.openxmlformats.org/officeDocument/2006/relationships/image" Target="../media/image105.png"/><Relationship Id="rId9" Type="http://schemas.openxmlformats.org/officeDocument/2006/relationships/image" Target="../media/image45.pn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1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18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18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18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18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06.png"/><Relationship Id="rId4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数と式「ルートの計算」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AC6C910-813D-A9FA-8003-690A6E1F1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37440"/>
            <a:ext cx="6538752" cy="1802575"/>
          </a:xfrm>
          <a:prstGeom prst="rect">
            <a:avLst/>
          </a:prstGeom>
        </p:spPr>
      </p:pic>
      <p:pic>
        <p:nvPicPr>
          <p:cNvPr id="10" name="図 9" descr="ロゴ&#10;&#10;低い精度で自動的に生成された説明">
            <a:extLst>
              <a:ext uri="{FF2B5EF4-FFF2-40B4-BE49-F238E27FC236}">
                <a16:creationId xmlns:a16="http://schemas.microsoft.com/office/drawing/2014/main" id="{17F62A50-BCBE-0688-F357-6D5A71D63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4540015"/>
            <a:ext cx="8207691" cy="118844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37D2DD7-4FB8-6EAC-3F32-3DCF6922F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908" y="5511897"/>
            <a:ext cx="8018092" cy="13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5811BC-D143-5972-F848-53A6B6C62F30}"/>
              </a:ext>
            </a:extLst>
          </p:cNvPr>
          <p:cNvSpPr txBox="1"/>
          <p:nvPr/>
        </p:nvSpPr>
        <p:spPr>
          <a:xfrm>
            <a:off x="3558015" y="189655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1D5525-D210-3028-B063-85F4DD9CFEFE}"/>
              </a:ext>
            </a:extLst>
          </p:cNvPr>
          <p:cNvSpPr txBox="1"/>
          <p:nvPr/>
        </p:nvSpPr>
        <p:spPr>
          <a:xfrm>
            <a:off x="2518229" y="3213065"/>
            <a:ext cx="715554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/>
              <a:t>ルート</a:t>
            </a:r>
            <a:r>
              <a:rPr kumimoji="1" lang="ja-JP" altLang="en-US" sz="4400"/>
              <a:t>の計算で、</a:t>
            </a:r>
            <a:endParaRPr kumimoji="1" lang="en-US" altLang="ja-JP" sz="4400" dirty="0"/>
          </a:p>
          <a:p>
            <a:r>
              <a:rPr kumimoji="1" lang="ja-JP" altLang="en-US" sz="4400"/>
              <a:t>できること、できないこと</a:t>
            </a:r>
          </a:p>
        </p:txBody>
      </p:sp>
    </p:spTree>
    <p:extLst>
      <p:ext uri="{BB962C8B-B14F-4D97-AF65-F5344CB8AC3E}">
        <p14:creationId xmlns:p14="http://schemas.microsoft.com/office/powerpoint/2010/main" val="216007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BC52EEDC-9669-4B7F-70B4-00CA87005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28" y="547498"/>
            <a:ext cx="2652873" cy="6948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04156E3C-56F6-96DB-88E1-5BEDB7FB3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28" y="1430444"/>
            <a:ext cx="2667000" cy="711200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3BB243E0-D4A3-ABA1-502C-F7410C2E8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28" y="2329790"/>
            <a:ext cx="2667000" cy="711200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FE25D75E-963D-2406-320F-7CAB65E9D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28" y="3229135"/>
            <a:ext cx="2667000" cy="698500"/>
          </a:xfrm>
          <a:prstGeom prst="rect">
            <a:avLst/>
          </a:prstGeom>
        </p:spPr>
      </p:pic>
      <p:pic>
        <p:nvPicPr>
          <p:cNvPr id="13" name="図 1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C3362C8-D499-CCC0-3DBE-E38DFC94C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501" y="547498"/>
            <a:ext cx="4572000" cy="698500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AF94920-224A-3811-E3F3-DA2F44096A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501" y="1443144"/>
            <a:ext cx="4572000" cy="698500"/>
          </a:xfrm>
          <a:prstGeom prst="rect">
            <a:avLst/>
          </a:prstGeom>
        </p:spPr>
      </p:pic>
      <p:pic>
        <p:nvPicPr>
          <p:cNvPr id="17" name="図 1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125A972-0EEE-A3CC-D85C-1A2B65065E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9501" y="2329790"/>
            <a:ext cx="4572000" cy="711200"/>
          </a:xfrm>
          <a:prstGeom prst="rect">
            <a:avLst/>
          </a:prstGeom>
        </p:spPr>
      </p:pic>
      <p:pic>
        <p:nvPicPr>
          <p:cNvPr id="19" name="図 1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9EB690D-7385-485F-3A55-9085978E12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5374" y="3229135"/>
            <a:ext cx="4572000" cy="685800"/>
          </a:xfrm>
          <a:prstGeom prst="rect">
            <a:avLst/>
          </a:prstGeom>
        </p:spPr>
      </p:pic>
      <p:pic>
        <p:nvPicPr>
          <p:cNvPr id="21" name="図 2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A4914EE-7511-FEA5-F2FE-819637F23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9772" y="547498"/>
            <a:ext cx="2514600" cy="685800"/>
          </a:xfrm>
          <a:prstGeom prst="rect">
            <a:avLst/>
          </a:prstGeom>
        </p:spPr>
      </p:pic>
      <p:pic>
        <p:nvPicPr>
          <p:cNvPr id="23" name="図 2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7C22F7E-B5A9-D703-2E04-A54D19A85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772" y="1430444"/>
            <a:ext cx="2514600" cy="711200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EC47579-013C-2E70-715E-6CCC128621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9772" y="2329790"/>
            <a:ext cx="2514600" cy="711200"/>
          </a:xfrm>
          <a:prstGeom prst="rect">
            <a:avLst/>
          </a:prstGeom>
        </p:spPr>
      </p:pic>
      <p:pic>
        <p:nvPicPr>
          <p:cNvPr id="27" name="図 26" descr="テキスト&#10;&#10;自動的に生成された説明">
            <a:extLst>
              <a:ext uri="{FF2B5EF4-FFF2-40B4-BE49-F238E27FC236}">
                <a16:creationId xmlns:a16="http://schemas.microsoft.com/office/drawing/2014/main" id="{5483821F-66D3-A3BA-FDDA-DE4647CFFA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1877" y="3229135"/>
            <a:ext cx="2514600" cy="711200"/>
          </a:xfrm>
          <a:prstGeom prst="rect">
            <a:avLst/>
          </a:prstGeom>
        </p:spPr>
      </p:pic>
      <p:pic>
        <p:nvPicPr>
          <p:cNvPr id="29" name="図 28" descr="図形&#10;&#10;中程度の精度で自動的に生成された説明">
            <a:extLst>
              <a:ext uri="{FF2B5EF4-FFF2-40B4-BE49-F238E27FC236}">
                <a16:creationId xmlns:a16="http://schemas.microsoft.com/office/drawing/2014/main" id="{A7DC4570-E1C5-EE69-D592-17B5AAD6B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2636" y="4452766"/>
            <a:ext cx="5328998" cy="938204"/>
          </a:xfrm>
          <a:prstGeom prst="rect">
            <a:avLst/>
          </a:prstGeom>
        </p:spPr>
      </p:pic>
      <p:pic>
        <p:nvPicPr>
          <p:cNvPr id="3" name="図 2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A03E618A-8EB1-823E-BE4B-60F5824967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9575" y="5489106"/>
            <a:ext cx="6675120" cy="894132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02E8968-1187-64E5-A2F7-5329169FD8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4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背景パターン&#10;&#10;低い精度で自動的に生成された説明">
            <a:extLst>
              <a:ext uri="{FF2B5EF4-FFF2-40B4-BE49-F238E27FC236}">
                <a16:creationId xmlns:a16="http://schemas.microsoft.com/office/drawing/2014/main" id="{DC5E9B1D-A39F-30C8-1154-41530E220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25400"/>
            <a:ext cx="4660900" cy="711200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DAD70B6B-F4F0-B22A-3461-8D8A6A502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782637"/>
            <a:ext cx="4660900" cy="711200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E4C26FF-C627-DAD8-8B09-2F8A5FF98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100" y="1539874"/>
            <a:ext cx="4660900" cy="711200"/>
          </a:xfrm>
          <a:prstGeom prst="rect">
            <a:avLst/>
          </a:prstGeom>
        </p:spPr>
      </p:pic>
      <p:pic>
        <p:nvPicPr>
          <p:cNvPr id="9" name="図 8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5D4FD67B-C220-C30A-83B1-F8321941F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00" y="2297111"/>
            <a:ext cx="4660900" cy="711200"/>
          </a:xfrm>
          <a:prstGeom prst="rect">
            <a:avLst/>
          </a:prstGeom>
        </p:spPr>
      </p:pic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8F5BFD2-A97C-0F9C-6A4E-C815D529A2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" y="3054348"/>
            <a:ext cx="4660900" cy="711200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EE483182-0A0A-285D-5820-FAD3EBC12F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100" y="3811585"/>
            <a:ext cx="4660900" cy="711200"/>
          </a:xfrm>
          <a:prstGeom prst="rect">
            <a:avLst/>
          </a:prstGeom>
        </p:spPr>
      </p:pic>
      <p:pic>
        <p:nvPicPr>
          <p:cNvPr id="15" name="図 1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D59F21D2-FB4C-3737-E3D9-209CB824E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100" y="4568822"/>
            <a:ext cx="4660900" cy="711200"/>
          </a:xfrm>
          <a:prstGeom prst="rect">
            <a:avLst/>
          </a:prstGeom>
        </p:spPr>
      </p:pic>
      <p:pic>
        <p:nvPicPr>
          <p:cNvPr id="17" name="図 16" descr="はさみ, 挿絵 が含まれている画像&#10;&#10;自動的に生成された説明">
            <a:extLst>
              <a:ext uri="{FF2B5EF4-FFF2-40B4-BE49-F238E27FC236}">
                <a16:creationId xmlns:a16="http://schemas.microsoft.com/office/drawing/2014/main" id="{89BB9AFB-6F28-1C7E-B06E-D9B66D47DF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100" y="5326059"/>
            <a:ext cx="4660900" cy="711200"/>
          </a:xfrm>
          <a:prstGeom prst="rect">
            <a:avLst/>
          </a:prstGeom>
        </p:spPr>
      </p:pic>
      <p:pic>
        <p:nvPicPr>
          <p:cNvPr id="19" name="図 18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88C42523-48AD-BF14-4CBA-ED4648EEAE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5100" y="6083300"/>
            <a:ext cx="4660900" cy="71120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50DBCED-A620-0201-DDF3-B971E5AE9309}"/>
              </a:ext>
            </a:extLst>
          </p:cNvPr>
          <p:cNvSpPr txBox="1"/>
          <p:nvPr/>
        </p:nvSpPr>
        <p:spPr>
          <a:xfrm>
            <a:off x="6381750" y="926454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一夜一夜に人見頃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C95F5F0-24F8-25A9-4C8A-545149A25742}"/>
              </a:ext>
            </a:extLst>
          </p:cNvPr>
          <p:cNvSpPr txBox="1"/>
          <p:nvPr/>
        </p:nvSpPr>
        <p:spPr>
          <a:xfrm>
            <a:off x="6381750" y="1707504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人並みに奢れや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4F26FD1-B138-85AC-6D42-7CE394F7192B}"/>
              </a:ext>
            </a:extLst>
          </p:cNvPr>
          <p:cNvSpPr txBox="1"/>
          <p:nvPr/>
        </p:nvSpPr>
        <p:spPr>
          <a:xfrm>
            <a:off x="6381750" y="31981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E87095"/>
                </a:solidFill>
              </a:rPr>
              <a:t>富士山麓オーム鳴く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F81F7E-3311-40D9-5EC0-3DE2C81F4918}"/>
              </a:ext>
            </a:extLst>
          </p:cNvPr>
          <p:cNvSpPr txBox="1"/>
          <p:nvPr/>
        </p:nvSpPr>
        <p:spPr>
          <a:xfrm>
            <a:off x="6381750" y="40363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solidFill>
                  <a:srgbClr val="E87095"/>
                </a:solidFill>
              </a:rPr>
              <a:t>似よ、よくよく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8BDA9E-DD93-52AD-B277-D743A77E6A47}"/>
              </a:ext>
            </a:extLst>
          </p:cNvPr>
          <p:cNvSpPr txBox="1"/>
          <p:nvPr/>
        </p:nvSpPr>
        <p:spPr>
          <a:xfrm>
            <a:off x="6381750" y="477931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solidFill>
                  <a:srgbClr val="E87095"/>
                </a:solidFill>
              </a:rPr>
              <a:t>菜</a:t>
            </a:r>
            <a:r>
              <a:rPr lang="ja-JP" altLang="en-US" sz="2400">
                <a:solidFill>
                  <a:srgbClr val="E87095"/>
                </a:solidFill>
              </a:rPr>
              <a:t>に虫いない</a:t>
            </a:r>
            <a:endParaRPr kumimoji="1" lang="ja-JP" altLang="en-US" sz="2400">
              <a:solidFill>
                <a:srgbClr val="E87095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E28488F-6E79-F929-88D9-E10543E6B661}"/>
              </a:ext>
            </a:extLst>
          </p:cNvPr>
          <p:cNvSpPr txBox="1"/>
          <p:nvPr/>
        </p:nvSpPr>
        <p:spPr>
          <a:xfrm>
            <a:off x="6381750" y="548416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solidFill>
                  <a:srgbClr val="E87095"/>
                </a:solidFill>
              </a:rPr>
              <a:t>ニヤニヤ呼ぶな</a:t>
            </a: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2E16E5A1-B83D-3FB8-D934-E1351B5CB96B}"/>
              </a:ext>
            </a:extLst>
          </p:cNvPr>
          <p:cNvSpPr/>
          <p:nvPr/>
        </p:nvSpPr>
        <p:spPr>
          <a:xfrm>
            <a:off x="2857500" y="57150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43F22575-4C43-DEB0-A459-2F78E1EA8B70}"/>
              </a:ext>
            </a:extLst>
          </p:cNvPr>
          <p:cNvSpPr/>
          <p:nvPr/>
        </p:nvSpPr>
        <p:spPr>
          <a:xfrm>
            <a:off x="2857500" y="2345528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>
            <a:extLst>
              <a:ext uri="{FF2B5EF4-FFF2-40B4-BE49-F238E27FC236}">
                <a16:creationId xmlns:a16="http://schemas.microsoft.com/office/drawing/2014/main" id="{E1F4AE2A-5F80-08A6-352D-2E195820E855}"/>
              </a:ext>
            </a:extLst>
          </p:cNvPr>
          <p:cNvSpPr/>
          <p:nvPr/>
        </p:nvSpPr>
        <p:spPr>
          <a:xfrm>
            <a:off x="2857500" y="6096000"/>
            <a:ext cx="685800" cy="685800"/>
          </a:xfrm>
          <a:prstGeom prst="ellipse">
            <a:avLst/>
          </a:prstGeom>
          <a:solidFill>
            <a:srgbClr val="D96989">
              <a:alpha val="310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6E0068F-A0BA-4ED8-7CCB-61F7DC0029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2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テーブル&#10;&#10;自動的に生成された説明">
            <a:extLst>
              <a:ext uri="{FF2B5EF4-FFF2-40B4-BE49-F238E27FC236}">
                <a16:creationId xmlns:a16="http://schemas.microsoft.com/office/drawing/2014/main" id="{C93AA1B4-FB72-C431-034A-848C1208A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21" y="0"/>
            <a:ext cx="11768413" cy="6858000"/>
          </a:xfrm>
          <a:prstGeom prst="rect">
            <a:avLst/>
          </a:prstGeom>
        </p:spPr>
      </p:pic>
      <p:pic>
        <p:nvPicPr>
          <p:cNvPr id="4" name="図 3" descr="挿絵, 時計 が含まれている画像&#10;&#10;自動的に生成された説明">
            <a:extLst>
              <a:ext uri="{FF2B5EF4-FFF2-40B4-BE49-F238E27FC236}">
                <a16:creationId xmlns:a16="http://schemas.microsoft.com/office/drawing/2014/main" id="{1F1E428F-C905-697C-7B1F-704714BF1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340" y="1812797"/>
            <a:ext cx="4178300" cy="647700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A7884D6A-0113-7AD9-2B9F-D65FECF45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820255"/>
            <a:ext cx="2311400" cy="1333500"/>
          </a:xfrm>
          <a:prstGeom prst="rect">
            <a:avLst/>
          </a:prstGeom>
        </p:spPr>
      </p:pic>
      <p:pic>
        <p:nvPicPr>
          <p:cNvPr id="6" name="図 5" descr="アイコン&#10;&#10;自動的に生成された説明">
            <a:extLst>
              <a:ext uri="{FF2B5EF4-FFF2-40B4-BE49-F238E27FC236}">
                <a16:creationId xmlns:a16="http://schemas.microsoft.com/office/drawing/2014/main" id="{4C320233-7905-7F92-92E7-6CBB2EF39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4513513"/>
            <a:ext cx="3378200" cy="6096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0D1A2CF5-3FDD-FF2B-783B-B5F97DE30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9334" y="5605079"/>
            <a:ext cx="4064000" cy="584200"/>
          </a:xfrm>
          <a:prstGeom prst="rect">
            <a:avLst/>
          </a:prstGeom>
        </p:spPr>
      </p:pic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AC8A788-10B1-7447-2F2A-E76C59614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10E961-9E3F-D8AA-CA2A-E563372894AC}"/>
              </a:ext>
            </a:extLst>
          </p:cNvPr>
          <p:cNvSpPr txBox="1"/>
          <p:nvPr/>
        </p:nvSpPr>
        <p:spPr>
          <a:xfrm>
            <a:off x="248767" y="377371"/>
            <a:ext cx="1169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>
                <a:solidFill>
                  <a:srgbClr val="007FBA"/>
                </a:solidFill>
              </a:rPr>
              <a:t>ルート計算はかけ算、割り算はルートを意識せずできる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A8AD562-49ED-18C6-327C-5B2BBEF3F95E}"/>
                  </a:ext>
                </a:extLst>
              </p:cNvPr>
              <p:cNvSpPr txBox="1"/>
              <p:nvPr/>
            </p:nvSpPr>
            <p:spPr>
              <a:xfrm>
                <a:off x="3127829" y="1611086"/>
                <a:ext cx="2178993" cy="756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4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A8AD562-49ED-18C6-327C-5B2BBEF3F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829" y="1611086"/>
                <a:ext cx="2178993" cy="756746"/>
              </a:xfrm>
              <a:prstGeom prst="rect">
                <a:avLst/>
              </a:prstGeom>
              <a:blipFill>
                <a:blip r:embed="rId2"/>
                <a:stretch>
                  <a:fillRect r="-4046" b="-3114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0E7ACDD-8FAA-A6D9-0A78-5DE6868F9C42}"/>
                  </a:ext>
                </a:extLst>
              </p:cNvPr>
              <p:cNvSpPr txBox="1"/>
              <p:nvPr/>
            </p:nvSpPr>
            <p:spPr>
              <a:xfrm>
                <a:off x="1565544" y="2678217"/>
                <a:ext cx="50847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.41421356</m:t>
                      </m:r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.7320508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0E7ACDD-8FAA-A6D9-0A78-5DE6868F9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544" y="2678217"/>
                <a:ext cx="5084725" cy="553998"/>
              </a:xfrm>
              <a:prstGeom prst="rect">
                <a:avLst/>
              </a:prstGeom>
              <a:blipFill>
                <a:blip r:embed="rId3"/>
                <a:stretch>
                  <a:fillRect l="-1247" t="-8889" r="-1496" b="-35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DBEAF30-1D30-3A52-17D5-82BA92E9A0C6}"/>
                  </a:ext>
                </a:extLst>
              </p:cNvPr>
              <p:cNvSpPr txBox="1"/>
              <p:nvPr/>
            </p:nvSpPr>
            <p:spPr>
              <a:xfrm>
                <a:off x="7226115" y="2678217"/>
                <a:ext cx="248305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2.449489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DBEAF30-1D30-3A52-17D5-82BA92E9A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115" y="2678217"/>
                <a:ext cx="2483052" cy="553998"/>
              </a:xfrm>
              <a:prstGeom prst="rect">
                <a:avLst/>
              </a:prstGeom>
              <a:blipFill>
                <a:blip r:embed="rId4"/>
                <a:stretch>
                  <a:fillRect l="-508" r="-3046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6704E46-7C34-FDC2-AE7D-228584FC9AFF}"/>
                  </a:ext>
                </a:extLst>
              </p:cNvPr>
              <p:cNvSpPr txBox="1"/>
              <p:nvPr/>
            </p:nvSpPr>
            <p:spPr>
              <a:xfrm>
                <a:off x="7226115" y="1611086"/>
                <a:ext cx="1421735" cy="756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ja-JP" altLang="en-US" sz="4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6704E46-7C34-FDC2-AE7D-228584FC9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115" y="1611086"/>
                <a:ext cx="1421735" cy="756746"/>
              </a:xfrm>
              <a:prstGeom prst="rect">
                <a:avLst/>
              </a:prstGeom>
              <a:blipFill>
                <a:blip r:embed="rId5"/>
                <a:stretch>
                  <a:fillRect l="-1754" r="-7018"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71D1ABB-75E2-40AE-0F2E-9AE6C69FB9C4}"/>
                  </a:ext>
                </a:extLst>
              </p:cNvPr>
              <p:cNvSpPr txBox="1"/>
              <p:nvPr/>
            </p:nvSpPr>
            <p:spPr>
              <a:xfrm>
                <a:off x="3795607" y="3625786"/>
                <a:ext cx="843436" cy="15508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1" lang="en-US" altLang="ja-JP" sz="4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4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sz="4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sz="4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71D1ABB-75E2-40AE-0F2E-9AE6C69FB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607" y="3625786"/>
                <a:ext cx="843436" cy="1550874"/>
              </a:xfrm>
              <a:prstGeom prst="rect">
                <a:avLst/>
              </a:prstGeom>
              <a:blipFill>
                <a:blip r:embed="rId6"/>
                <a:stretch>
                  <a:fillRect r="-11940" b="-89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64F0198-E186-AA67-2839-7AE1446C4487}"/>
                  </a:ext>
                </a:extLst>
              </p:cNvPr>
              <p:cNvSpPr txBox="1"/>
              <p:nvPr/>
            </p:nvSpPr>
            <p:spPr>
              <a:xfrm>
                <a:off x="1609087" y="5552046"/>
                <a:ext cx="489557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2.4494</m:t>
                      </m:r>
                      <m:r>
                        <a:rPr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9 </m:t>
                      </m:r>
                      <m:r>
                        <a:rPr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 </m:t>
                      </m:r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.41421356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64F0198-E186-AA67-2839-7AE1446C4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087" y="5552046"/>
                <a:ext cx="4895571" cy="553998"/>
              </a:xfrm>
              <a:prstGeom prst="rect">
                <a:avLst/>
              </a:prstGeom>
              <a:blipFill>
                <a:blip r:embed="rId7"/>
                <a:stretch>
                  <a:fillRect l="-1292" t="-11364" r="-1292" b="-363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8278BB0-EB3B-AF17-BBDF-6D0ACE8A485A}"/>
                  </a:ext>
                </a:extLst>
              </p:cNvPr>
              <p:cNvSpPr txBox="1"/>
              <p:nvPr/>
            </p:nvSpPr>
            <p:spPr>
              <a:xfrm>
                <a:off x="7226115" y="5552046"/>
                <a:ext cx="273792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1.7320509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8278BB0-EB3B-AF17-BBDF-6D0ACE8A4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115" y="5552046"/>
                <a:ext cx="2737929" cy="553998"/>
              </a:xfrm>
              <a:prstGeom prst="rect">
                <a:avLst/>
              </a:prstGeom>
              <a:blipFill>
                <a:blip r:embed="rId8"/>
                <a:stretch>
                  <a:fillRect l="-461" r="-3226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575B48B9-F98F-3E1E-026C-C5B8087DBD56}"/>
                  </a:ext>
                </a:extLst>
              </p:cNvPr>
              <p:cNvSpPr txBox="1"/>
              <p:nvPr/>
            </p:nvSpPr>
            <p:spPr>
              <a:xfrm>
                <a:off x="7269658" y="4223658"/>
                <a:ext cx="1421735" cy="756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ja-JP" altLang="en-US" sz="4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4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kumimoji="1" lang="ja-JP" altLang="en-US" sz="440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575B48B9-F98F-3E1E-026C-C5B8087DB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58" y="4223658"/>
                <a:ext cx="1421735" cy="756746"/>
              </a:xfrm>
              <a:prstGeom prst="rect">
                <a:avLst/>
              </a:prstGeom>
              <a:blipFill>
                <a:blip r:embed="rId9"/>
                <a:stretch>
                  <a:fillRect l="-2655" r="-7080"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11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8A39385-1CC2-3484-7638-94C6B9C50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680" y="3859227"/>
            <a:ext cx="5349487" cy="10037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6E804B9-D26C-EB16-332B-4702B35BC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2" y="328083"/>
            <a:ext cx="8786249" cy="772584"/>
          </a:xfrm>
          <a:prstGeom prst="rect">
            <a:avLst/>
          </a:prstGeom>
        </p:spPr>
      </p:pic>
      <p:pic>
        <p:nvPicPr>
          <p:cNvPr id="5" name="図 4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D5924E01-BC9F-0417-2751-491899702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621" y="1452033"/>
            <a:ext cx="5487768" cy="92301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AF955B2-F169-9876-AF72-83C164ECB77C}"/>
              </a:ext>
            </a:extLst>
          </p:cNvPr>
          <p:cNvGrpSpPr/>
          <p:nvPr/>
        </p:nvGrpSpPr>
        <p:grpSpPr>
          <a:xfrm>
            <a:off x="3933401" y="2414116"/>
            <a:ext cx="1324465" cy="997827"/>
            <a:chOff x="3933401" y="2414116"/>
            <a:chExt cx="1324465" cy="9978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14364C1-EF68-C6E2-AAAF-A7A3E44972F2}"/>
                    </a:ext>
                  </a:extLst>
                </p:cNvPr>
                <p:cNvSpPr txBox="1"/>
                <p:nvPr/>
              </p:nvSpPr>
              <p:spPr>
                <a:xfrm>
                  <a:off x="3933401" y="2796390"/>
                  <a:ext cx="1324465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2+3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14364C1-EF68-C6E2-AAAF-A7A3E44972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401" y="2796390"/>
                  <a:ext cx="1324465" cy="615553"/>
                </a:xfrm>
                <a:prstGeom prst="rect">
                  <a:avLst/>
                </a:prstGeom>
                <a:blipFill>
                  <a:blip r:embed="rId5"/>
                  <a:stretch>
                    <a:fillRect l="-7547" r="-6604" b="-40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5CE9EF8-D976-4552-3768-7416FFF22B16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5CE9EF8-D976-4552-3768-7416FFF22B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6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1388867-0A5C-75D5-7182-6AB2AAD248E8}"/>
              </a:ext>
            </a:extLst>
          </p:cNvPr>
          <p:cNvGrpSpPr/>
          <p:nvPr/>
        </p:nvGrpSpPr>
        <p:grpSpPr>
          <a:xfrm>
            <a:off x="7377245" y="2390365"/>
            <a:ext cx="1386598" cy="997827"/>
            <a:chOff x="3933401" y="2414116"/>
            <a:chExt cx="1386598" cy="9978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DD038FE-88BC-3545-72BC-B32C9544822D}"/>
                    </a:ext>
                  </a:extLst>
                </p:cNvPr>
                <p:cNvSpPr txBox="1"/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3.605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DD038FE-88BC-3545-72BC-B32C954482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6306" r="-6306" b="-61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D8C75DF-05C2-2C45-B7E8-C405F017E501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D8C75DF-05C2-2C45-B7E8-C405F017E5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6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621FB89-7FE1-3DD3-FD67-0F4114FD42C8}"/>
              </a:ext>
            </a:extLst>
          </p:cNvPr>
          <p:cNvSpPr/>
          <p:nvPr/>
        </p:nvSpPr>
        <p:spPr>
          <a:xfrm>
            <a:off x="6226629" y="1736636"/>
            <a:ext cx="601683" cy="55814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422958F-A1A2-C4E7-85B7-0A42DA8BF139}"/>
              </a:ext>
            </a:extLst>
          </p:cNvPr>
          <p:cNvSpPr/>
          <p:nvPr/>
        </p:nvSpPr>
        <p:spPr>
          <a:xfrm>
            <a:off x="6483072" y="4111309"/>
            <a:ext cx="601683" cy="55814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35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E804B9-D26C-EB16-332B-4702B35BC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2" y="328083"/>
            <a:ext cx="8786249" cy="772584"/>
          </a:xfrm>
          <a:prstGeom prst="rect">
            <a:avLst/>
          </a:prstGeom>
        </p:spPr>
      </p:pic>
      <p:pic>
        <p:nvPicPr>
          <p:cNvPr id="5" name="図 4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D5924E01-BC9F-0417-2751-491899702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621" y="1452033"/>
            <a:ext cx="5487768" cy="92301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AF955B2-F169-9876-AF72-83C164ECB77C}"/>
              </a:ext>
            </a:extLst>
          </p:cNvPr>
          <p:cNvGrpSpPr/>
          <p:nvPr/>
        </p:nvGrpSpPr>
        <p:grpSpPr>
          <a:xfrm>
            <a:off x="3933401" y="2414116"/>
            <a:ext cx="1324465" cy="997827"/>
            <a:chOff x="3933401" y="2414116"/>
            <a:chExt cx="1324465" cy="9978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14364C1-EF68-C6E2-AAAF-A7A3E44972F2}"/>
                    </a:ext>
                  </a:extLst>
                </p:cNvPr>
                <p:cNvSpPr txBox="1"/>
                <p:nvPr/>
              </p:nvSpPr>
              <p:spPr>
                <a:xfrm>
                  <a:off x="3933401" y="2796390"/>
                  <a:ext cx="1324465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2+3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14364C1-EF68-C6E2-AAAF-A7A3E44972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401" y="2796390"/>
                  <a:ext cx="1324465" cy="615553"/>
                </a:xfrm>
                <a:prstGeom prst="rect">
                  <a:avLst/>
                </a:prstGeom>
                <a:blipFill>
                  <a:blip r:embed="rId5"/>
                  <a:stretch>
                    <a:fillRect l="-7547" r="-6604" b="-40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5CE9EF8-D976-4552-3768-7416FFF22B16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5CE9EF8-D976-4552-3768-7416FFF22B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6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E2EB0A8-0D59-71FC-433D-41C131351580}"/>
              </a:ext>
            </a:extLst>
          </p:cNvPr>
          <p:cNvGrpSpPr/>
          <p:nvPr/>
        </p:nvGrpSpPr>
        <p:grpSpPr>
          <a:xfrm>
            <a:off x="3244621" y="4741680"/>
            <a:ext cx="3238451" cy="998284"/>
            <a:chOff x="2995239" y="2414116"/>
            <a:chExt cx="3238451" cy="99828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1E7295F6-3D7D-3DBA-24B1-31AD6586CB09}"/>
                    </a:ext>
                  </a:extLst>
                </p:cNvPr>
                <p:cNvSpPr txBox="1"/>
                <p:nvPr/>
              </p:nvSpPr>
              <p:spPr>
                <a:xfrm>
                  <a:off x="2995239" y="2796847"/>
                  <a:ext cx="3238451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0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.236</m:t>
                        </m:r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1.732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1E7295F6-3D7D-3DBA-24B1-31AD6586C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5239" y="2796847"/>
                  <a:ext cx="3238451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2734" r="-2734" b="-4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BF3C864D-AF58-11F2-B002-00A547A03B24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BF3C864D-AF58-11F2-B002-00A547A03B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8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1148564-9E96-3F80-A48B-ED67DCE902A8}"/>
              </a:ext>
            </a:extLst>
          </p:cNvPr>
          <p:cNvGrpSpPr/>
          <p:nvPr/>
        </p:nvGrpSpPr>
        <p:grpSpPr>
          <a:xfrm>
            <a:off x="7472248" y="4741680"/>
            <a:ext cx="1386598" cy="997827"/>
            <a:chOff x="3933401" y="2414116"/>
            <a:chExt cx="1386598" cy="99782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6E3DC1AB-9834-D782-5F57-E34570F62AEB}"/>
                    </a:ext>
                  </a:extLst>
                </p:cNvPr>
                <p:cNvSpPr txBox="1"/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1.414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6E3DC1AB-9834-D782-5F57-E34570F62A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blipFill>
                  <a:blip r:embed="rId9"/>
                  <a:stretch>
                    <a:fillRect l="-7273" r="-7273" b="-4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A80F63D2-5DEE-3560-267F-7E7B110F2C85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A80F63D2-5DEE-3560-267F-7E7B110F2C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10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1388867-0A5C-75D5-7182-6AB2AAD248E8}"/>
              </a:ext>
            </a:extLst>
          </p:cNvPr>
          <p:cNvGrpSpPr/>
          <p:nvPr/>
        </p:nvGrpSpPr>
        <p:grpSpPr>
          <a:xfrm>
            <a:off x="7377245" y="2390365"/>
            <a:ext cx="1386598" cy="997827"/>
            <a:chOff x="3933401" y="2414116"/>
            <a:chExt cx="1386598" cy="9978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DD038FE-88BC-3545-72BC-B32C9544822D}"/>
                    </a:ext>
                  </a:extLst>
                </p:cNvPr>
                <p:cNvSpPr txBox="1"/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3.605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DDD038FE-88BC-3545-72BC-B32C954482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3401" y="2796390"/>
                  <a:ext cx="1386598" cy="615553"/>
                </a:xfrm>
                <a:prstGeom prst="rect">
                  <a:avLst/>
                </a:prstGeom>
                <a:blipFill>
                  <a:blip r:embed="rId11"/>
                  <a:stretch>
                    <a:fillRect l="-6306" r="-6306" b="-61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D8C75DF-05C2-2C45-B7E8-C405F017E501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D8C75DF-05C2-2C45-B7E8-C405F017E5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6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4" name="図 2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B2C28F6-C492-8443-DD88-CEAFC2FEBB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  <p:pic>
        <p:nvPicPr>
          <p:cNvPr id="2" name="図 1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1F00F89-5AF4-46CE-7468-94CC9C1C45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08680" y="3859227"/>
            <a:ext cx="5349487" cy="1003766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EED1555-333D-2B1C-1E00-CAD032B5BC15}"/>
              </a:ext>
            </a:extLst>
          </p:cNvPr>
          <p:cNvGrpSpPr/>
          <p:nvPr/>
        </p:nvGrpSpPr>
        <p:grpSpPr>
          <a:xfrm>
            <a:off x="4026454" y="5739507"/>
            <a:ext cx="1386598" cy="978413"/>
            <a:chOff x="3783581" y="2414116"/>
            <a:chExt cx="1386598" cy="97841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89E3768B-00CE-1CB9-D60E-986778C0F2F7}"/>
                    </a:ext>
                  </a:extLst>
                </p:cNvPr>
                <p:cNvSpPr txBox="1"/>
                <p:nvPr/>
              </p:nvSpPr>
              <p:spPr>
                <a:xfrm>
                  <a:off x="3783581" y="2776976"/>
                  <a:ext cx="138659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40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ja-JP" sz="4000" b="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</a:rPr>
                          <m:t>.504</m:t>
                        </m:r>
                      </m:oMath>
                    </m:oMathPara>
                  </a14:m>
                  <a:endParaRPr kumimoji="1" lang="ja-JP" altLang="en-US" sz="4000">
                    <a:solidFill>
                      <a:srgbClr val="E97095"/>
                    </a:solidFill>
                  </a:endParaRPr>
                </a:p>
              </p:txBody>
            </p:sp>
          </mc:Choice>
          <mc:Fallback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89E3768B-00CE-1CB9-D60E-986778C0F2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3581" y="2776976"/>
                  <a:ext cx="1386598" cy="615553"/>
                </a:xfrm>
                <a:prstGeom prst="rect">
                  <a:avLst/>
                </a:prstGeom>
                <a:blipFill>
                  <a:blip r:embed="rId14"/>
                  <a:stretch>
                    <a:fillRect l="-7273" r="-7273" b="-61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20B1C7CB-5EBF-515D-9A89-C1C9CB91E451}"/>
                    </a:ext>
                  </a:extLst>
                </p:cNvPr>
                <p:cNvSpPr txBox="1"/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3200" i="1" smtClean="0">
                            <a:solidFill>
                              <a:srgbClr val="E9709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3200">
                    <a:solidFill>
                      <a:srgbClr val="E97095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BF3C864D-AF58-11F2-B002-00A547A03B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384038" y="2379491"/>
                  <a:ext cx="423193" cy="492443"/>
                </a:xfrm>
                <a:prstGeom prst="rect">
                  <a:avLst/>
                </a:prstGeom>
                <a:blipFill>
                  <a:blip r:embed="rId8"/>
                  <a:stretch>
                    <a:fillRect t="-5882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0903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A0E5766-EB1F-AD7A-EB88-310CCB8CC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30" y="174958"/>
            <a:ext cx="11317184" cy="860188"/>
          </a:xfrm>
          <a:prstGeom prst="rect">
            <a:avLst/>
          </a:prstGeom>
        </p:spPr>
      </p:pic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9AE6E435-EDDA-FE3D-D23C-3BE140D7F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65" y="1371930"/>
            <a:ext cx="3888783" cy="646447"/>
          </a:xfrm>
          <a:prstGeom prst="rect">
            <a:avLst/>
          </a:prstGeom>
        </p:spPr>
      </p:pic>
      <p:pic>
        <p:nvPicPr>
          <p:cNvPr id="7" name="図 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D72A6AB-8CC3-8A9C-142F-0299E85BC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448" y="1356778"/>
            <a:ext cx="2868612" cy="676750"/>
          </a:xfrm>
          <a:prstGeom prst="rect">
            <a:avLst/>
          </a:prstGeom>
        </p:spPr>
      </p:pic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F72B962-B955-DFEF-E2BA-F639E18B4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1060" y="1356778"/>
            <a:ext cx="1040376" cy="545440"/>
          </a:xfrm>
          <a:prstGeom prst="rect">
            <a:avLst/>
          </a:prstGeom>
        </p:spPr>
      </p:pic>
      <p:pic>
        <p:nvPicPr>
          <p:cNvPr id="11" name="図 10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75ED3114-50A1-A8B6-FD18-2F5CFB7F58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665" y="2355161"/>
            <a:ext cx="1484809" cy="666649"/>
          </a:xfrm>
          <a:prstGeom prst="rect">
            <a:avLst/>
          </a:prstGeom>
        </p:spPr>
      </p:pic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EBB1E10-744A-BFE6-ACAF-4A01BE3F42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8474" y="2285848"/>
            <a:ext cx="1909039" cy="686850"/>
          </a:xfrm>
          <a:prstGeom prst="rect">
            <a:avLst/>
          </a:prstGeom>
        </p:spPr>
      </p:pic>
      <p:pic>
        <p:nvPicPr>
          <p:cNvPr id="14" name="図 13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0C73428-8A10-9AE4-6276-BC6234359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411" y="2314078"/>
            <a:ext cx="1040376" cy="54544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F023319-DB46-6E8A-9298-03DC3BAEB1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5060" y="3197148"/>
            <a:ext cx="5333194" cy="59594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BBDB16E-5C23-002A-CACA-6FA5B06107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611" y="4602257"/>
            <a:ext cx="5353389" cy="646447"/>
          </a:xfrm>
          <a:prstGeom prst="rect">
            <a:avLst/>
          </a:prstGeom>
        </p:spPr>
      </p:pic>
      <p:pic>
        <p:nvPicPr>
          <p:cNvPr id="20" name="図 1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51D9DF12-A8DD-34A3-C922-FAAB26A3CA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6804" y="4662861"/>
            <a:ext cx="4696845" cy="585843"/>
          </a:xfrm>
          <a:prstGeom prst="rect">
            <a:avLst/>
          </a:prstGeom>
        </p:spPr>
      </p:pic>
      <p:pic>
        <p:nvPicPr>
          <p:cNvPr id="22" name="図 21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FBD08699-BCD1-BEE7-00D7-78CA1918AF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9541" y="5531137"/>
            <a:ext cx="5181521" cy="64644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EE43E7E-2E8A-1EEA-8D05-FCF394C201D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" r="7409" b="-3885"/>
          <a:stretch/>
        </p:blipFill>
        <p:spPr>
          <a:xfrm>
            <a:off x="4851657" y="3856476"/>
            <a:ext cx="6312962" cy="595944"/>
          </a:xfrm>
          <a:prstGeom prst="rect">
            <a:avLst/>
          </a:prstGeom>
        </p:spPr>
      </p:pic>
      <p:pic>
        <p:nvPicPr>
          <p:cNvPr id="24" name="図 2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73ECCBC-B244-5217-D4F2-BA0B18B404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5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5FA5CD7-FC38-FBB3-BDBC-C6CE238F1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2758718"/>
            <a:ext cx="11254256" cy="134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3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D53D0ED-8F58-5C77-D13C-3F6374A03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80" y="235651"/>
            <a:ext cx="11254256" cy="1340563"/>
          </a:xfrm>
          <a:prstGeom prst="rect">
            <a:avLst/>
          </a:prstGeom>
        </p:spPr>
      </p:pic>
      <p:pic>
        <p:nvPicPr>
          <p:cNvPr id="4" name="図 3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B774B829-6E29-D603-E5C8-BFE324B76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267" y="1562910"/>
            <a:ext cx="3826647" cy="1345634"/>
          </a:xfrm>
          <a:prstGeom prst="rect">
            <a:avLst/>
          </a:prstGeom>
        </p:spPr>
      </p:pic>
      <p:pic>
        <p:nvPicPr>
          <p:cNvPr id="6" name="図 5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1B735704-99D3-E4B2-3090-E6DA805B8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141" y="1615437"/>
            <a:ext cx="1839734" cy="1356147"/>
          </a:xfrm>
          <a:prstGeom prst="rect">
            <a:avLst/>
          </a:prstGeom>
        </p:spPr>
      </p:pic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93A50F8-57B6-A082-0FFE-F82D7F9E8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967" y="1738698"/>
            <a:ext cx="946149" cy="1061789"/>
          </a:xfrm>
          <a:prstGeom prst="rect">
            <a:avLst/>
          </a:prstGeom>
        </p:spPr>
      </p:pic>
      <p:pic>
        <p:nvPicPr>
          <p:cNvPr id="10" name="図 9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E71BB03B-3EEF-F208-AE1B-C5C7AAA0B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267" y="2935049"/>
            <a:ext cx="3921262" cy="1440249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8E6D713-107F-17E2-E14E-9B0AF8490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6581" y="3174014"/>
            <a:ext cx="946149" cy="106178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980CAFD-3C02-6A5E-BCC8-B482B0CA2A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0171" y="4460198"/>
            <a:ext cx="5592792" cy="63076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6E0B603-A0F7-CAC6-35FA-B86D80949F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0171" y="5204602"/>
            <a:ext cx="7360496" cy="563041"/>
          </a:xfrm>
          <a:prstGeom prst="rect">
            <a:avLst/>
          </a:prstGeom>
        </p:spPr>
      </p:pic>
      <p:pic>
        <p:nvPicPr>
          <p:cNvPr id="17" name="図 16" descr="時計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C593DC2-DA15-2F5D-4263-2F30AAAD68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1299" y="5904959"/>
            <a:ext cx="5422613" cy="679133"/>
          </a:xfrm>
          <a:prstGeom prst="rect">
            <a:avLst/>
          </a:prstGeom>
        </p:spPr>
      </p:pic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D6BFE02-143A-210E-9C18-EA512CB1AA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6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3C4548CB-4895-FD7A-AF80-AE68B9148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1233"/>
            <a:ext cx="5759450" cy="850946"/>
          </a:xfrm>
          <a:prstGeom prst="rect">
            <a:avLst/>
          </a:prstGeom>
        </p:spPr>
      </p:pic>
      <p:pic>
        <p:nvPicPr>
          <p:cNvPr id="7" name="図 6" descr="図形&#10;&#10;低い精度で自動的に生成された説明">
            <a:extLst>
              <a:ext uri="{FF2B5EF4-FFF2-40B4-BE49-F238E27FC236}">
                <a16:creationId xmlns:a16="http://schemas.microsoft.com/office/drawing/2014/main" id="{BF697A50-3EA7-7724-E7D7-37BF42FC6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66" y="1145116"/>
            <a:ext cx="2692400" cy="77470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9801A588-C1B7-6E70-14F0-BF4F9ACB4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517" y="1145116"/>
            <a:ext cx="3467100" cy="711200"/>
          </a:xfrm>
          <a:prstGeom prst="rect">
            <a:avLst/>
          </a:prstGeom>
        </p:spPr>
      </p:pic>
      <p:pic>
        <p:nvPicPr>
          <p:cNvPr id="11" name="図 10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75740E3E-4514-4FCA-80AF-F6BDB013E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17" y="1113366"/>
            <a:ext cx="1765300" cy="774700"/>
          </a:xfrm>
          <a:prstGeom prst="rect">
            <a:avLst/>
          </a:prstGeom>
        </p:spPr>
      </p:pic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B73FEBD-2D5A-B523-747C-7C7C3D21C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532" y="2338917"/>
            <a:ext cx="3403600" cy="825500"/>
          </a:xfrm>
          <a:prstGeom prst="rect">
            <a:avLst/>
          </a:prstGeom>
        </p:spPr>
      </p:pic>
      <p:pic>
        <p:nvPicPr>
          <p:cNvPr id="15" name="図 1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7D2221AD-15E8-048F-F577-BC8632FD8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170" y="2330450"/>
            <a:ext cx="4203700" cy="685800"/>
          </a:xfrm>
          <a:prstGeom prst="rect">
            <a:avLst/>
          </a:prstGeom>
        </p:spPr>
      </p:pic>
      <p:pic>
        <p:nvPicPr>
          <p:cNvPr id="17" name="図 16" descr="図形&#10;&#10;自動的に生成された説明">
            <a:extLst>
              <a:ext uri="{FF2B5EF4-FFF2-40B4-BE49-F238E27FC236}">
                <a16:creationId xmlns:a16="http://schemas.microsoft.com/office/drawing/2014/main" id="{12480DEB-009A-1AC8-B411-7F7A9995B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5170" y="3122084"/>
            <a:ext cx="2730500" cy="673100"/>
          </a:xfrm>
          <a:prstGeom prst="rect">
            <a:avLst/>
          </a:prstGeom>
        </p:spPr>
      </p:pic>
      <p:pic>
        <p:nvPicPr>
          <p:cNvPr id="19" name="図 18" descr="図形, 矢印&#10;&#10;自動的に生成された説明">
            <a:extLst>
              <a:ext uri="{FF2B5EF4-FFF2-40B4-BE49-F238E27FC236}">
                <a16:creationId xmlns:a16="http://schemas.microsoft.com/office/drawing/2014/main" id="{D6F157A5-4E85-C850-5650-6BD919A1F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0717" y="3901018"/>
            <a:ext cx="2044700" cy="685800"/>
          </a:xfrm>
          <a:prstGeom prst="rect">
            <a:avLst/>
          </a:prstGeom>
        </p:spPr>
      </p:pic>
      <p:pic>
        <p:nvPicPr>
          <p:cNvPr id="21" name="図 20" descr="ダイアグラム&#10;&#10;自動的に生成された説明">
            <a:extLst>
              <a:ext uri="{FF2B5EF4-FFF2-40B4-BE49-F238E27FC236}">
                <a16:creationId xmlns:a16="http://schemas.microsoft.com/office/drawing/2014/main" id="{1E797554-48C3-323F-562D-5240011765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6905" y="4938184"/>
            <a:ext cx="2717800" cy="1549400"/>
          </a:xfrm>
          <a:prstGeom prst="rect">
            <a:avLst/>
          </a:prstGeom>
        </p:spPr>
      </p:pic>
      <p:pic>
        <p:nvPicPr>
          <p:cNvPr id="23" name="図 22" descr="図形&#10;&#10;中程度の精度で自動的に生成された説明">
            <a:extLst>
              <a:ext uri="{FF2B5EF4-FFF2-40B4-BE49-F238E27FC236}">
                <a16:creationId xmlns:a16="http://schemas.microsoft.com/office/drawing/2014/main" id="{1AC5D79D-D340-1144-8F46-98DE0C1014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7100" y="4938184"/>
            <a:ext cx="4445000" cy="1549400"/>
          </a:xfrm>
          <a:prstGeom prst="rect">
            <a:avLst/>
          </a:prstGeom>
        </p:spPr>
      </p:pic>
      <p:pic>
        <p:nvPicPr>
          <p:cNvPr id="25" name="図 24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04096B1-F458-21D4-40BA-953DCDD7FB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4495" y="5257799"/>
            <a:ext cx="1739900" cy="711200"/>
          </a:xfrm>
          <a:prstGeom prst="rect">
            <a:avLst/>
          </a:prstGeom>
        </p:spPr>
      </p:pic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17CF1B0C-2786-3EF5-EB84-6A671EDEF788}"/>
              </a:ext>
            </a:extLst>
          </p:cNvPr>
          <p:cNvSpPr/>
          <p:nvPr/>
        </p:nvSpPr>
        <p:spPr>
          <a:xfrm>
            <a:off x="4279907" y="1220258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0EBA02E4-51A5-BFBC-377F-D5AF19478E9D}"/>
              </a:ext>
            </a:extLst>
          </p:cNvPr>
          <p:cNvSpPr/>
          <p:nvPr/>
        </p:nvSpPr>
        <p:spPr>
          <a:xfrm>
            <a:off x="5854707" y="2439458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F6C04BC4-0D2C-B02E-3BAF-D15611EC9102}"/>
              </a:ext>
            </a:extLst>
          </p:cNvPr>
          <p:cNvSpPr/>
          <p:nvPr/>
        </p:nvSpPr>
        <p:spPr>
          <a:xfrm>
            <a:off x="5397507" y="5047191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1433826F-DCCB-747A-E9F7-AB78A649F755}"/>
              </a:ext>
            </a:extLst>
          </p:cNvPr>
          <p:cNvCxnSpPr/>
          <p:nvPr/>
        </p:nvCxnSpPr>
        <p:spPr>
          <a:xfrm>
            <a:off x="4605867" y="5047191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51802CA4-5BC1-321B-0FDD-F880A1359058}"/>
              </a:ext>
            </a:extLst>
          </p:cNvPr>
          <p:cNvCxnSpPr/>
          <p:nvPr/>
        </p:nvCxnSpPr>
        <p:spPr>
          <a:xfrm>
            <a:off x="6079067" y="5927724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図 3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C038580-0FAD-F659-0671-5CEC6D6E8F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DA61684-2276-B6CC-5AA2-F69CDB29D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567" y="976677"/>
            <a:ext cx="7086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93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BC4F4E4-5B66-945B-7750-6F6F25D58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237066"/>
            <a:ext cx="6294967" cy="851277"/>
          </a:xfrm>
          <a:prstGeom prst="rect">
            <a:avLst/>
          </a:prstGeom>
        </p:spPr>
      </p:pic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0BD8A2E1-932B-5C27-340F-45F24A789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66" y="1255184"/>
            <a:ext cx="2667000" cy="7239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C1EAC083-F276-C9BE-8924-41893D503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350" y="1255184"/>
            <a:ext cx="3390900" cy="660400"/>
          </a:xfrm>
          <a:prstGeom prst="rect">
            <a:avLst/>
          </a:prstGeom>
        </p:spPr>
      </p:pic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8FC4B1C-2394-87C5-DECD-7CA5990BC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901" y="1255184"/>
            <a:ext cx="1752600" cy="660400"/>
          </a:xfrm>
          <a:prstGeom prst="rect">
            <a:avLst/>
          </a:prstGeom>
        </p:spPr>
      </p:pic>
      <p:pic>
        <p:nvPicPr>
          <p:cNvPr id="11" name="図 10" descr="アイコン&#10;&#10;低い精度で自動的に生成された説明">
            <a:extLst>
              <a:ext uri="{FF2B5EF4-FFF2-40B4-BE49-F238E27FC236}">
                <a16:creationId xmlns:a16="http://schemas.microsoft.com/office/drawing/2014/main" id="{37B57332-9B94-9994-070D-E820177D7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984" y="2292354"/>
            <a:ext cx="3670300" cy="749300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3708F4F1-D117-FAA6-4799-56F2801C9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8633" y="2258488"/>
            <a:ext cx="6121400" cy="698500"/>
          </a:xfrm>
          <a:prstGeom prst="rect">
            <a:avLst/>
          </a:prstGeom>
        </p:spPr>
      </p:pic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9B52CC5-11AA-7D3B-EF26-E5B72FE5E2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8633" y="3191937"/>
            <a:ext cx="3683000" cy="673100"/>
          </a:xfrm>
          <a:prstGeom prst="rect">
            <a:avLst/>
          </a:prstGeom>
        </p:spPr>
      </p:pic>
      <p:pic>
        <p:nvPicPr>
          <p:cNvPr id="17" name="図 16" descr="テキスト&#10;&#10;低い精度で自動的に生成された説明">
            <a:extLst>
              <a:ext uri="{FF2B5EF4-FFF2-40B4-BE49-F238E27FC236}">
                <a16:creationId xmlns:a16="http://schemas.microsoft.com/office/drawing/2014/main" id="{F8A59E74-C5FF-B263-E451-25B9BBF198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8633" y="4099986"/>
            <a:ext cx="1993900" cy="685800"/>
          </a:xfrm>
          <a:prstGeom prst="rect">
            <a:avLst/>
          </a:prstGeom>
        </p:spPr>
      </p:pic>
      <p:pic>
        <p:nvPicPr>
          <p:cNvPr id="19" name="図 18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14C93309-1104-B446-6ADA-B3857AD658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0817" y="4969936"/>
            <a:ext cx="2641600" cy="1549400"/>
          </a:xfrm>
          <a:prstGeom prst="rect">
            <a:avLst/>
          </a:prstGeom>
        </p:spPr>
      </p:pic>
      <p:pic>
        <p:nvPicPr>
          <p:cNvPr id="21" name="図 20" descr="図形&#10;&#10;低い精度で自動的に生成された説明">
            <a:extLst>
              <a:ext uri="{FF2B5EF4-FFF2-40B4-BE49-F238E27FC236}">
                <a16:creationId xmlns:a16="http://schemas.microsoft.com/office/drawing/2014/main" id="{1D2E5F11-54AA-335E-37B0-89A8E5A4B3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5334" y="5008036"/>
            <a:ext cx="4419600" cy="1473200"/>
          </a:xfrm>
          <a:prstGeom prst="rect">
            <a:avLst/>
          </a:prstGeom>
        </p:spPr>
      </p:pic>
      <p:pic>
        <p:nvPicPr>
          <p:cNvPr id="23" name="図 2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84AC05C-B451-24EF-69C1-E395073194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7851" y="5363637"/>
            <a:ext cx="1727200" cy="660400"/>
          </a:xfrm>
          <a:prstGeom prst="rect">
            <a:avLst/>
          </a:prstGeom>
        </p:spPr>
      </p:pic>
      <p:sp>
        <p:nvSpPr>
          <p:cNvPr id="24" name="角丸四角形 23">
            <a:extLst>
              <a:ext uri="{FF2B5EF4-FFF2-40B4-BE49-F238E27FC236}">
                <a16:creationId xmlns:a16="http://schemas.microsoft.com/office/drawing/2014/main" id="{EEEA6CAA-598B-339D-BEA6-BCC961B58891}"/>
              </a:ext>
            </a:extLst>
          </p:cNvPr>
          <p:cNvSpPr/>
          <p:nvPr/>
        </p:nvSpPr>
        <p:spPr>
          <a:xfrm>
            <a:off x="4595284" y="1360149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74A61869-AAF9-A86B-6D4E-2A8FD444E3BC}"/>
              </a:ext>
            </a:extLst>
          </p:cNvPr>
          <p:cNvSpPr/>
          <p:nvPr/>
        </p:nvSpPr>
        <p:spPr>
          <a:xfrm>
            <a:off x="7406218" y="2342283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id="{1AE13340-EB0F-2012-6A3F-EA8F2F88E653}"/>
              </a:ext>
            </a:extLst>
          </p:cNvPr>
          <p:cNvSpPr/>
          <p:nvPr/>
        </p:nvSpPr>
        <p:spPr>
          <a:xfrm>
            <a:off x="6542618" y="2342283"/>
            <a:ext cx="658283" cy="592667"/>
          </a:xfrm>
          <a:prstGeom prst="roundRect">
            <a:avLst>
              <a:gd name="adj" fmla="val 50000"/>
            </a:avLst>
          </a:prstGeom>
          <a:solidFill>
            <a:schemeClr val="accent6">
              <a:alpha val="301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id="{C3D98651-D496-E1EC-2554-EEDB858425DB}"/>
              </a:ext>
            </a:extLst>
          </p:cNvPr>
          <p:cNvSpPr/>
          <p:nvPr/>
        </p:nvSpPr>
        <p:spPr>
          <a:xfrm>
            <a:off x="10335684" y="2393083"/>
            <a:ext cx="658283" cy="592667"/>
          </a:xfrm>
          <a:prstGeom prst="roundRect">
            <a:avLst>
              <a:gd name="adj" fmla="val 50000"/>
            </a:avLst>
          </a:prstGeom>
          <a:solidFill>
            <a:schemeClr val="accent6">
              <a:alpha val="301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>
            <a:extLst>
              <a:ext uri="{FF2B5EF4-FFF2-40B4-BE49-F238E27FC236}">
                <a16:creationId xmlns:a16="http://schemas.microsoft.com/office/drawing/2014/main" id="{21213EB0-1C44-F644-A6F1-F029521EF8D0}"/>
              </a:ext>
            </a:extLst>
          </p:cNvPr>
          <p:cNvSpPr/>
          <p:nvPr/>
        </p:nvSpPr>
        <p:spPr>
          <a:xfrm>
            <a:off x="6610350" y="5085483"/>
            <a:ext cx="1612893" cy="592667"/>
          </a:xfrm>
          <a:prstGeom prst="roundRect">
            <a:avLst>
              <a:gd name="adj" fmla="val 50000"/>
            </a:avLst>
          </a:prstGeom>
          <a:solidFill>
            <a:srgbClr val="E97095">
              <a:alpha val="301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198F5C3-7CA8-C4F7-C14C-B9590D94C756}"/>
              </a:ext>
            </a:extLst>
          </p:cNvPr>
          <p:cNvCxnSpPr/>
          <p:nvPr/>
        </p:nvCxnSpPr>
        <p:spPr>
          <a:xfrm>
            <a:off x="4863042" y="5080007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B78E4FE-5348-D3EA-93DF-25F5690CFF87}"/>
              </a:ext>
            </a:extLst>
          </p:cNvPr>
          <p:cNvCxnSpPr/>
          <p:nvPr/>
        </p:nvCxnSpPr>
        <p:spPr>
          <a:xfrm>
            <a:off x="6353175" y="5960541"/>
            <a:ext cx="304800" cy="5926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図 3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6DE5AEF-4E71-26B2-5978-726CED02CB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2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FC3BC9F-73B5-0003-A526-400CB61ED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17" y="184150"/>
            <a:ext cx="5564716" cy="786427"/>
          </a:xfrm>
          <a:prstGeom prst="rect">
            <a:avLst/>
          </a:prstGeom>
        </p:spPr>
      </p:pic>
      <p:pic>
        <p:nvPicPr>
          <p:cNvPr id="5" name="図 4" descr="図形&#10;&#10;中程度の精度で自動的に生成された説明">
            <a:extLst>
              <a:ext uri="{FF2B5EF4-FFF2-40B4-BE49-F238E27FC236}">
                <a16:creationId xmlns:a16="http://schemas.microsoft.com/office/drawing/2014/main" id="{80479929-73E6-A052-1AFA-A57512F92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16" y="1314450"/>
            <a:ext cx="4076700" cy="774700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D7FE369-E09A-73A3-E236-5A3192D55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16" y="3606800"/>
            <a:ext cx="4394200" cy="812800"/>
          </a:xfrm>
          <a:prstGeom prst="rect">
            <a:avLst/>
          </a:prstGeom>
        </p:spPr>
      </p:pic>
      <p:pic>
        <p:nvPicPr>
          <p:cNvPr id="9" name="図 8" descr="ダイアグラム, アイコン&#10;&#10;自動的に生成された説明">
            <a:extLst>
              <a:ext uri="{FF2B5EF4-FFF2-40B4-BE49-F238E27FC236}">
                <a16:creationId xmlns:a16="http://schemas.microsoft.com/office/drawing/2014/main" id="{A715650E-B4CA-0354-EB1F-607973684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366" y="1314450"/>
            <a:ext cx="3175000" cy="685800"/>
          </a:xfrm>
          <a:prstGeom prst="rect">
            <a:avLst/>
          </a:prstGeom>
        </p:spPr>
      </p:pic>
      <p:pic>
        <p:nvPicPr>
          <p:cNvPr id="11" name="図 10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3D3B0AEC-B2A9-4747-6882-4143CBB60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366" y="2318894"/>
            <a:ext cx="1701800" cy="660400"/>
          </a:xfrm>
          <a:prstGeom prst="rect">
            <a:avLst/>
          </a:prstGeom>
        </p:spPr>
      </p:pic>
      <p:pic>
        <p:nvPicPr>
          <p:cNvPr id="13" name="図 1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AF9C691-FE49-9D96-1D51-4301CAD0A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2249" y="3568700"/>
            <a:ext cx="6743700" cy="850900"/>
          </a:xfrm>
          <a:prstGeom prst="rect">
            <a:avLst/>
          </a:prstGeom>
        </p:spPr>
      </p:pic>
      <p:pic>
        <p:nvPicPr>
          <p:cNvPr id="15" name="図 14" descr="図形, 矢印&#10;&#10;自動的に生成された説明">
            <a:extLst>
              <a:ext uri="{FF2B5EF4-FFF2-40B4-BE49-F238E27FC236}">
                <a16:creationId xmlns:a16="http://schemas.microsoft.com/office/drawing/2014/main" id="{E46B7E20-5A78-338A-17FA-E504BF95F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9182" y="4547744"/>
            <a:ext cx="3987800" cy="723900"/>
          </a:xfrm>
          <a:prstGeom prst="rect">
            <a:avLst/>
          </a:prstGeom>
        </p:spPr>
      </p:pic>
      <p:pic>
        <p:nvPicPr>
          <p:cNvPr id="17" name="図 16" descr="アイコン&#10;&#10;自動的に生成された説明">
            <a:extLst>
              <a:ext uri="{FF2B5EF4-FFF2-40B4-BE49-F238E27FC236}">
                <a16:creationId xmlns:a16="http://schemas.microsoft.com/office/drawing/2014/main" id="{A206F8FC-F5A0-957C-383F-6414D06F8D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2315" y="5539488"/>
            <a:ext cx="2997200" cy="660400"/>
          </a:xfrm>
          <a:prstGeom prst="rect">
            <a:avLst/>
          </a:prstGeom>
        </p:spPr>
      </p:pic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6AED570-32DE-2B92-5694-11685BE5C8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5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0C46F9C9-7190-4FFE-B5F6-3150249C6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83" y="1221317"/>
            <a:ext cx="722630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686EA416-DA13-0910-EA9E-7BE86F9A3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786040"/>
            <a:ext cx="5668433" cy="808314"/>
          </a:xfrm>
          <a:prstGeom prst="rect">
            <a:avLst/>
          </a:prstGeom>
        </p:spPr>
      </p:pic>
      <p:pic>
        <p:nvPicPr>
          <p:cNvPr id="5" name="図 4" descr="図形&#10;&#10;中程度の精度で自動的に生成された説明">
            <a:extLst>
              <a:ext uri="{FF2B5EF4-FFF2-40B4-BE49-F238E27FC236}">
                <a16:creationId xmlns:a16="http://schemas.microsoft.com/office/drawing/2014/main" id="{9EF0B965-553F-D512-8843-D0896F041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783" y="1987550"/>
            <a:ext cx="5930900" cy="749300"/>
          </a:xfrm>
          <a:prstGeom prst="rect">
            <a:avLst/>
          </a:prstGeom>
        </p:spPr>
      </p:pic>
      <p:pic>
        <p:nvPicPr>
          <p:cNvPr id="7" name="図 6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A4B5DFE9-16DD-8D0F-0AF4-B4E175A51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183" y="2936069"/>
            <a:ext cx="5270500" cy="800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59E610A-A344-CFD5-8EDF-E505CF92C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83" y="4129365"/>
            <a:ext cx="990600" cy="558800"/>
          </a:xfrm>
          <a:prstGeom prst="rect">
            <a:avLst/>
          </a:prstGeom>
        </p:spPr>
      </p:pic>
      <p:pic>
        <p:nvPicPr>
          <p:cNvPr id="10" name="図 9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94F4A8C-9F30-BCD4-5B7A-5A7F371DC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7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4F2C6697-2857-9109-8CFD-00C27865D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786040"/>
            <a:ext cx="5668433" cy="808314"/>
          </a:xfrm>
          <a:prstGeom prst="rect">
            <a:avLst/>
          </a:prstGeom>
        </p:spPr>
      </p:pic>
      <p:pic>
        <p:nvPicPr>
          <p:cNvPr id="4" name="図 3" descr="図形, 矢印&#10;&#10;自動的に生成された説明">
            <a:extLst>
              <a:ext uri="{FF2B5EF4-FFF2-40B4-BE49-F238E27FC236}">
                <a16:creationId xmlns:a16="http://schemas.microsoft.com/office/drawing/2014/main" id="{DB79076D-B878-37EC-AFCE-1467D47D0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033" y="1820333"/>
            <a:ext cx="4483100" cy="812800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88836C6-88B3-50CA-69B6-FC6336EB3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  <p:pic>
        <p:nvPicPr>
          <p:cNvPr id="5" name="図 4" descr="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2C21EC-2BCD-095F-AC8A-413CA3292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950" y="2827481"/>
            <a:ext cx="6845300" cy="876061"/>
          </a:xfrm>
          <a:prstGeom prst="rect">
            <a:avLst/>
          </a:prstGeom>
        </p:spPr>
      </p:pic>
      <p:pic>
        <p:nvPicPr>
          <p:cNvPr id="9" name="図 8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4079DEA-9AD2-5495-5123-D70F8556E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8950" y="3866260"/>
            <a:ext cx="4303183" cy="709518"/>
          </a:xfrm>
          <a:prstGeom prst="rect">
            <a:avLst/>
          </a:prstGeom>
        </p:spPr>
      </p:pic>
      <p:pic>
        <p:nvPicPr>
          <p:cNvPr id="13" name="図 1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030B0AC-C464-1D2F-D91A-C2904A505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8950" y="5046084"/>
            <a:ext cx="3388783" cy="68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5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図形&#10;&#10;中程度の精度で自動的に生成された説明">
            <a:extLst>
              <a:ext uri="{FF2B5EF4-FFF2-40B4-BE49-F238E27FC236}">
                <a16:creationId xmlns:a16="http://schemas.microsoft.com/office/drawing/2014/main" id="{0566AA09-2ED5-B7A9-CF27-0DD4A371E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393" y="1928786"/>
            <a:ext cx="6578600" cy="830010"/>
          </a:xfrm>
          <a:prstGeom prst="rect">
            <a:avLst/>
          </a:prstGeom>
        </p:spPr>
      </p:pic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26F1D166-60CE-F044-CA07-7A9EADBE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0" y="786040"/>
            <a:ext cx="5668433" cy="808314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93D2DD4-C638-68FB-9D72-C00DD9F51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633" y="2857499"/>
            <a:ext cx="4226904" cy="7838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7C15E05-7FA8-0C59-6F76-158610045A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632" y="3883534"/>
            <a:ext cx="1952061" cy="66093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E6A7930-901D-5244-CB12-B93544437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632" y="4786604"/>
            <a:ext cx="1014457" cy="630193"/>
          </a:xfrm>
          <a:prstGeom prst="rect">
            <a:avLst/>
          </a:prstGeom>
        </p:spPr>
      </p:pic>
      <p:pic>
        <p:nvPicPr>
          <p:cNvPr id="11" name="図 10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29C565A-16A9-C0FC-04DA-9447F34D56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6398" y="631050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8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D33CC-2771-4311-4FD4-BEEE07DB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8DD4AB-4562-8E45-2F9F-DACD13C3EF39}"/>
              </a:ext>
            </a:extLst>
          </p:cNvPr>
          <p:cNvSpPr txBox="1"/>
          <p:nvPr/>
        </p:nvSpPr>
        <p:spPr>
          <a:xfrm>
            <a:off x="3558015" y="189655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0877A0-B346-D973-8564-A1DF94826705}"/>
              </a:ext>
            </a:extLst>
          </p:cNvPr>
          <p:cNvSpPr txBox="1"/>
          <p:nvPr/>
        </p:nvSpPr>
        <p:spPr>
          <a:xfrm>
            <a:off x="2518229" y="3213065"/>
            <a:ext cx="715554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4400"/>
              <a:t>ルート</a:t>
            </a:r>
            <a:r>
              <a:rPr kumimoji="1" lang="ja-JP" altLang="en-US" sz="4400"/>
              <a:t>の計算で、</a:t>
            </a:r>
            <a:endParaRPr kumimoji="1" lang="en-US" altLang="ja-JP" sz="4400" dirty="0"/>
          </a:p>
          <a:p>
            <a:r>
              <a:rPr kumimoji="1" lang="ja-JP" altLang="en-US" sz="4400"/>
              <a:t>できること、できないこと</a:t>
            </a:r>
          </a:p>
        </p:txBody>
      </p:sp>
    </p:spTree>
    <p:extLst>
      <p:ext uri="{BB962C8B-B14F-4D97-AF65-F5344CB8AC3E}">
        <p14:creationId xmlns:p14="http://schemas.microsoft.com/office/powerpoint/2010/main" val="5344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30AB3-48C1-67B2-7BDC-21A49F09F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01AC27B-AA9B-5212-C45F-D5DDA5D58DF1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EF4611-B88E-92FC-9EAB-FC9563359985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C521FD-82BB-47B8-4C02-387041AF07F9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数と式「ルートの計算」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BF842FE5-2E3E-D444-206B-39FFEE3C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2737440"/>
            <a:ext cx="6538752" cy="1802575"/>
          </a:xfrm>
          <a:prstGeom prst="rect">
            <a:avLst/>
          </a:prstGeom>
        </p:spPr>
      </p:pic>
      <p:pic>
        <p:nvPicPr>
          <p:cNvPr id="10" name="図 9" descr="ロゴ&#10;&#10;低い精度で自動的に生成された説明">
            <a:extLst>
              <a:ext uri="{FF2B5EF4-FFF2-40B4-BE49-F238E27FC236}">
                <a16:creationId xmlns:a16="http://schemas.microsoft.com/office/drawing/2014/main" id="{C850F3AA-CD1B-9794-3170-C1D38232C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4540015"/>
            <a:ext cx="8207691" cy="118844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205EBFF-D360-E228-9E3A-284D82A7D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908" y="5511897"/>
            <a:ext cx="8018092" cy="13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82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138</Words>
  <Application>Microsoft Macintosh PowerPoint</Application>
  <PresentationFormat>ワイド画面</PresentationFormat>
  <Paragraphs>42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10</cp:revision>
  <dcterms:created xsi:type="dcterms:W3CDTF">2024-12-21T06:28:55Z</dcterms:created>
  <dcterms:modified xsi:type="dcterms:W3CDTF">2025-03-08T11:52:58Z</dcterms:modified>
</cp:coreProperties>
</file>