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7" r:id="rId3"/>
    <p:sldId id="287" r:id="rId4"/>
    <p:sldId id="286" r:id="rId5"/>
    <p:sldId id="278" r:id="rId6"/>
    <p:sldId id="295" r:id="rId7"/>
    <p:sldId id="279" r:id="rId8"/>
    <p:sldId id="297" r:id="rId9"/>
    <p:sldId id="298" r:id="rId10"/>
    <p:sldId id="296" r:id="rId11"/>
    <p:sldId id="294" r:id="rId12"/>
    <p:sldId id="300" r:id="rId13"/>
    <p:sldId id="299" r:id="rId14"/>
    <p:sldId id="305" r:id="rId15"/>
    <p:sldId id="301" r:id="rId16"/>
    <p:sldId id="274" r:id="rId17"/>
    <p:sldId id="302" r:id="rId18"/>
    <p:sldId id="304" r:id="rId19"/>
    <p:sldId id="303" r:id="rId2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1418"/>
  </p:normalViewPr>
  <p:slideViewPr>
    <p:cSldViewPr snapToGrid="0">
      <p:cViewPr varScale="1">
        <p:scale>
          <a:sx n="93" d="100"/>
          <a:sy n="93" d="100"/>
        </p:scale>
        <p:origin x="21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10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10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12.png"/><Relationship Id="rId5" Type="http://schemas.openxmlformats.org/officeDocument/2006/relationships/image" Target="../media/image61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10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7.png"/><Relationship Id="rId5" Type="http://schemas.openxmlformats.org/officeDocument/2006/relationships/image" Target="../media/image37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.png"/><Relationship Id="rId7" Type="http://schemas.openxmlformats.org/officeDocument/2006/relationships/image" Target="../media/image5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3.png"/><Relationship Id="rId5" Type="http://schemas.openxmlformats.org/officeDocument/2006/relationships/image" Target="../media/image56.png"/><Relationship Id="rId10" Type="http://schemas.openxmlformats.org/officeDocument/2006/relationships/image" Target="../media/image62.png"/><Relationship Id="rId4" Type="http://schemas.openxmlformats.org/officeDocument/2006/relationships/image" Target="../media/image550.png"/><Relationship Id="rId9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09568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数と式「整数部分と小数部分」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91620AF-B2CF-84AB-400E-95DB8FC00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689" y="5262049"/>
            <a:ext cx="11627311" cy="135741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A5A8ECB-B78F-4733-3DEA-CAE83B7B1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88" y="2693098"/>
            <a:ext cx="11627311" cy="1161222"/>
          </a:xfrm>
          <a:prstGeom prst="rect">
            <a:avLst/>
          </a:prstGeom>
        </p:spPr>
      </p:pic>
      <p:pic>
        <p:nvPicPr>
          <p:cNvPr id="12" name="図 11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4C2D6652-5EF6-5765-7EAC-30457C16D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171" y="3854320"/>
            <a:ext cx="4885141" cy="116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5811BC-D143-5972-F848-53A6B6C62F30}"/>
              </a:ext>
            </a:extLst>
          </p:cNvPr>
          <p:cNvSpPr txBox="1"/>
          <p:nvPr/>
        </p:nvSpPr>
        <p:spPr>
          <a:xfrm>
            <a:off x="3546139" y="79041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81D5525-D210-3028-B063-85F4DD9CFEFE}"/>
              </a:ext>
            </a:extLst>
          </p:cNvPr>
          <p:cNvSpPr txBox="1"/>
          <p:nvPr/>
        </p:nvSpPr>
        <p:spPr>
          <a:xfrm>
            <a:off x="1237059" y="2140487"/>
            <a:ext cx="971788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無理数の整数部分と小数部分を求める。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F65491-46C8-2A90-6901-CBB14F365FE1}"/>
              </a:ext>
            </a:extLst>
          </p:cNvPr>
          <p:cNvSpPr txBox="1"/>
          <p:nvPr/>
        </p:nvSpPr>
        <p:spPr>
          <a:xfrm>
            <a:off x="2364828" y="3429000"/>
            <a:ext cx="7078717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4400" dirty="0"/>
              <a:t>3.141592 = 3 + 0.141592</a:t>
            </a:r>
            <a:endParaRPr kumimoji="1" lang="ja-JP" altLang="en-US" sz="440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D05231D-EE8A-53DA-35A0-825A04C0F57A}"/>
              </a:ext>
            </a:extLst>
          </p:cNvPr>
          <p:cNvGrpSpPr/>
          <p:nvPr/>
        </p:nvGrpSpPr>
        <p:grpSpPr>
          <a:xfrm>
            <a:off x="5098711" y="3482787"/>
            <a:ext cx="1107996" cy="1084728"/>
            <a:chOff x="5098711" y="3482787"/>
            <a:chExt cx="1107996" cy="1084728"/>
          </a:xfrm>
        </p:grpSpPr>
        <p:sp>
          <p:nvSpPr>
            <p:cNvPr id="7" name="円/楕円 6">
              <a:extLst>
                <a:ext uri="{FF2B5EF4-FFF2-40B4-BE49-F238E27FC236}">
                  <a16:creationId xmlns:a16="http://schemas.microsoft.com/office/drawing/2014/main" id="{492E82CF-3245-9AA1-A2BF-9251835EAAA5}"/>
                </a:ext>
              </a:extLst>
            </p:cNvPr>
            <p:cNvSpPr/>
            <p:nvPr/>
          </p:nvSpPr>
          <p:spPr>
            <a:xfrm>
              <a:off x="5329516" y="3482787"/>
              <a:ext cx="646386" cy="646386"/>
            </a:xfrm>
            <a:prstGeom prst="ellipse">
              <a:avLst/>
            </a:prstGeom>
            <a:solidFill>
              <a:srgbClr val="E87095">
                <a:alpha val="3713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3A220D1-9955-EAE9-3E24-71A95D4CBE9E}"/>
                </a:ext>
              </a:extLst>
            </p:cNvPr>
            <p:cNvSpPr txBox="1"/>
            <p:nvPr/>
          </p:nvSpPr>
          <p:spPr>
            <a:xfrm>
              <a:off x="5098711" y="419818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rgbClr val="E87095"/>
                  </a:solidFill>
                </a:rPr>
                <a:t>整数部分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1530E8D-767C-3F4D-BDB4-B6923B4864C1}"/>
              </a:ext>
            </a:extLst>
          </p:cNvPr>
          <p:cNvGrpSpPr/>
          <p:nvPr/>
        </p:nvGrpSpPr>
        <p:grpSpPr>
          <a:xfrm>
            <a:off x="6337738" y="3519109"/>
            <a:ext cx="2868705" cy="1033183"/>
            <a:chOff x="6391525" y="4096107"/>
            <a:chExt cx="2868705" cy="1033183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5BB5A5B3-7DC2-4560-0949-FF8107AC7C68}"/>
                </a:ext>
              </a:extLst>
            </p:cNvPr>
            <p:cNvSpPr/>
            <p:nvPr/>
          </p:nvSpPr>
          <p:spPr>
            <a:xfrm>
              <a:off x="6391525" y="4096107"/>
              <a:ext cx="2868705" cy="573742"/>
            </a:xfrm>
            <a:prstGeom prst="rect">
              <a:avLst/>
            </a:prstGeom>
            <a:solidFill>
              <a:srgbClr val="2F4873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335ADD3-78BB-9C0A-0170-710BB29F108C}"/>
                </a:ext>
              </a:extLst>
            </p:cNvPr>
            <p:cNvSpPr txBox="1"/>
            <p:nvPr/>
          </p:nvSpPr>
          <p:spPr>
            <a:xfrm>
              <a:off x="6391525" y="475995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>
                  <a:solidFill>
                    <a:srgbClr val="2F4873"/>
                  </a:solidFill>
                </a:rPr>
                <a:t>小数</a:t>
              </a:r>
              <a:r>
                <a:rPr kumimoji="1" lang="ja-JP" altLang="en-US">
                  <a:solidFill>
                    <a:srgbClr val="2F4873"/>
                  </a:solidFill>
                </a:rPr>
                <a:t>部分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882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テキスト, 手紙&#10;&#10;自動的に生成された説明">
            <a:extLst>
              <a:ext uri="{FF2B5EF4-FFF2-40B4-BE49-F238E27FC236}">
                <a16:creationId xmlns:a16="http://schemas.microsoft.com/office/drawing/2014/main" id="{E91F04EF-8FC9-1010-20F6-A32525982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09" y="442251"/>
            <a:ext cx="11222182" cy="3661974"/>
          </a:xfrm>
          <a:prstGeom prst="rect">
            <a:avLst/>
          </a:prstGeom>
        </p:spPr>
      </p:pic>
      <p:pic>
        <p:nvPicPr>
          <p:cNvPr id="11" name="図 10" descr="ダイアグラム, 概略図&#10;&#10;自動的に生成された説明">
            <a:extLst>
              <a:ext uri="{FF2B5EF4-FFF2-40B4-BE49-F238E27FC236}">
                <a16:creationId xmlns:a16="http://schemas.microsoft.com/office/drawing/2014/main" id="{C20DDEC9-1B1E-482B-C018-A58BCB252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419" y="4104225"/>
            <a:ext cx="5486400" cy="1790700"/>
          </a:xfrm>
          <a:prstGeom prst="rect">
            <a:avLst/>
          </a:prstGeom>
        </p:spPr>
      </p:pic>
      <p:pic>
        <p:nvPicPr>
          <p:cNvPr id="13" name="図 12" descr="ダイアグラム, 概略図&#10;&#10;自動的に生成された説明">
            <a:extLst>
              <a:ext uri="{FF2B5EF4-FFF2-40B4-BE49-F238E27FC236}">
                <a16:creationId xmlns:a16="http://schemas.microsoft.com/office/drawing/2014/main" id="{9B79DB38-9610-0F96-43FA-2C6CD5660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651" y="4818414"/>
            <a:ext cx="5715000" cy="1701800"/>
          </a:xfrm>
          <a:prstGeom prst="rect">
            <a:avLst/>
          </a:prstGeom>
        </p:spPr>
      </p:pic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767C7029-1416-0648-7D85-B2FB656D9D0A}"/>
              </a:ext>
            </a:extLst>
          </p:cNvPr>
          <p:cNvSpPr/>
          <p:nvPr/>
        </p:nvSpPr>
        <p:spPr>
          <a:xfrm>
            <a:off x="3103419" y="3018767"/>
            <a:ext cx="6757060" cy="460169"/>
          </a:xfrm>
          <a:prstGeom prst="roundRect">
            <a:avLst>
              <a:gd name="adj" fmla="val 50000"/>
            </a:avLst>
          </a:prstGeom>
          <a:solidFill>
            <a:srgbClr val="E97095">
              <a:alpha val="3025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A42E916-A7BC-365E-6AE0-B92E901B43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3237" y="6145606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1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08906762-98FA-0B0E-85B0-F72086B19D3F}"/>
              </a:ext>
            </a:extLst>
          </p:cNvPr>
          <p:cNvCxnSpPr>
            <a:cxnSpLocks/>
          </p:cNvCxnSpPr>
          <p:nvPr/>
        </p:nvCxnSpPr>
        <p:spPr>
          <a:xfrm flipV="1">
            <a:off x="3299011" y="318247"/>
            <a:ext cx="0" cy="6221506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3F193BA-FBD6-E9FA-DB21-ECFB0109BE11}"/>
              </a:ext>
            </a:extLst>
          </p:cNvPr>
          <p:cNvGrpSpPr/>
          <p:nvPr/>
        </p:nvGrpSpPr>
        <p:grpSpPr>
          <a:xfrm>
            <a:off x="3146611" y="954742"/>
            <a:ext cx="304800" cy="5396752"/>
            <a:chOff x="3908613" y="829236"/>
            <a:chExt cx="304800" cy="5396752"/>
          </a:xfrm>
        </p:grpSpPr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77F0BC02-BA80-AB00-0D7F-A4D35063E96E}"/>
                </a:ext>
              </a:extLst>
            </p:cNvPr>
            <p:cNvCxnSpPr>
              <a:cxnSpLocks/>
            </p:cNvCxnSpPr>
            <p:nvPr/>
          </p:nvCxnSpPr>
          <p:spPr>
            <a:xfrm>
              <a:off x="3908613" y="3527613"/>
              <a:ext cx="304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278C6513-D59E-21C2-9006-E38FB2FA2964}"/>
                </a:ext>
              </a:extLst>
            </p:cNvPr>
            <p:cNvCxnSpPr>
              <a:cxnSpLocks/>
            </p:cNvCxnSpPr>
            <p:nvPr/>
          </p:nvCxnSpPr>
          <p:spPr>
            <a:xfrm>
              <a:off x="3908613" y="2628154"/>
              <a:ext cx="304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D88B3F99-0CBF-4C6F-3CB4-43A6B2B0EFD1}"/>
                </a:ext>
              </a:extLst>
            </p:cNvPr>
            <p:cNvCxnSpPr>
              <a:cxnSpLocks/>
            </p:cNvCxnSpPr>
            <p:nvPr/>
          </p:nvCxnSpPr>
          <p:spPr>
            <a:xfrm>
              <a:off x="3908613" y="1728695"/>
              <a:ext cx="304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090C5A02-C471-3238-0235-07A90F0E4923}"/>
                </a:ext>
              </a:extLst>
            </p:cNvPr>
            <p:cNvCxnSpPr>
              <a:cxnSpLocks/>
            </p:cNvCxnSpPr>
            <p:nvPr/>
          </p:nvCxnSpPr>
          <p:spPr>
            <a:xfrm>
              <a:off x="3908613" y="829236"/>
              <a:ext cx="304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2F55D7CA-58C5-14E8-93D5-3DFAA0BF65C6}"/>
                </a:ext>
              </a:extLst>
            </p:cNvPr>
            <p:cNvCxnSpPr>
              <a:cxnSpLocks/>
            </p:cNvCxnSpPr>
            <p:nvPr/>
          </p:nvCxnSpPr>
          <p:spPr>
            <a:xfrm>
              <a:off x="3908613" y="4427072"/>
              <a:ext cx="304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6EC571D4-817D-B304-16C5-F528CA0AA2C8}"/>
                </a:ext>
              </a:extLst>
            </p:cNvPr>
            <p:cNvCxnSpPr>
              <a:cxnSpLocks/>
            </p:cNvCxnSpPr>
            <p:nvPr/>
          </p:nvCxnSpPr>
          <p:spPr>
            <a:xfrm>
              <a:off x="3908613" y="5326531"/>
              <a:ext cx="304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6468131F-B898-82A9-4B27-722F246CBE9D}"/>
                </a:ext>
              </a:extLst>
            </p:cNvPr>
            <p:cNvCxnSpPr>
              <a:cxnSpLocks/>
            </p:cNvCxnSpPr>
            <p:nvPr/>
          </p:nvCxnSpPr>
          <p:spPr>
            <a:xfrm>
              <a:off x="3908613" y="6225988"/>
              <a:ext cx="304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A63FDCF1-AA5C-7C6E-154A-F6D504EE158B}"/>
              </a:ext>
            </a:extLst>
          </p:cNvPr>
          <p:cNvGrpSpPr/>
          <p:nvPr/>
        </p:nvGrpSpPr>
        <p:grpSpPr>
          <a:xfrm>
            <a:off x="2103245" y="645623"/>
            <a:ext cx="997389" cy="6014991"/>
            <a:chOff x="1612378" y="699411"/>
            <a:chExt cx="997389" cy="60149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CF367703-E2D7-AFFA-277E-C91FC8DFF902}"/>
                    </a:ext>
                  </a:extLst>
                </p:cNvPr>
                <p:cNvSpPr txBox="1"/>
                <p:nvPr/>
              </p:nvSpPr>
              <p:spPr>
                <a:xfrm>
                  <a:off x="1995496" y="3352965"/>
                  <a:ext cx="614271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kumimoji="1" lang="ja-JP" altLang="en-US"/>
                </a:p>
              </p:txBody>
            </p:sp>
          </mc:Choice>
          <mc:Fallback xmlns=""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CF367703-E2D7-AFFA-277E-C91FC8DFF9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5496" y="3352965"/>
                  <a:ext cx="614271" cy="707886"/>
                </a:xfrm>
                <a:prstGeom prst="rect">
                  <a:avLst/>
                </a:prstGeom>
                <a:blipFill>
                  <a:blip r:embed="rId2"/>
                  <a:stretch>
                    <a:fillRect l="-2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89CB3C60-BE8F-E423-F35E-E61DB75D4164}"/>
                    </a:ext>
                  </a:extLst>
                </p:cNvPr>
                <p:cNvSpPr txBox="1"/>
                <p:nvPr/>
              </p:nvSpPr>
              <p:spPr>
                <a:xfrm>
                  <a:off x="1995496" y="2468447"/>
                  <a:ext cx="614271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ja-JP" altLang="en-US"/>
                </a:p>
              </p:txBody>
            </p:sp>
          </mc:Choice>
          <mc:Fallback xmlns="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89CB3C60-BE8F-E423-F35E-E61DB75D41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5496" y="2468447"/>
                  <a:ext cx="614271" cy="707886"/>
                </a:xfrm>
                <a:prstGeom prst="rect">
                  <a:avLst/>
                </a:prstGeom>
                <a:blipFill>
                  <a:blip r:embed="rId3"/>
                  <a:stretch>
                    <a:fillRect l="-2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0A5365F6-94C7-D20B-FE76-3A5788ABADDF}"/>
                    </a:ext>
                  </a:extLst>
                </p:cNvPr>
                <p:cNvSpPr txBox="1"/>
                <p:nvPr/>
              </p:nvSpPr>
              <p:spPr>
                <a:xfrm>
                  <a:off x="1995496" y="1583929"/>
                  <a:ext cx="614271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/>
                </a:p>
              </p:txBody>
            </p:sp>
          </mc:Choice>
          <mc:Fallback xmlns="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0A5365F6-94C7-D20B-FE76-3A5788ABAD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5496" y="1583929"/>
                  <a:ext cx="614271" cy="707886"/>
                </a:xfrm>
                <a:prstGeom prst="rect">
                  <a:avLst/>
                </a:prstGeom>
                <a:blipFill>
                  <a:blip r:embed="rId4"/>
                  <a:stretch>
                    <a:fillRect l="-2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6B231D30-7373-089A-C42A-9D14882AF6B5}"/>
                    </a:ext>
                  </a:extLst>
                </p:cNvPr>
                <p:cNvSpPr txBox="1"/>
                <p:nvPr/>
              </p:nvSpPr>
              <p:spPr>
                <a:xfrm>
                  <a:off x="1995496" y="699411"/>
                  <a:ext cx="614271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kumimoji="1" lang="ja-JP" altLang="en-US"/>
                </a:p>
              </p:txBody>
            </p:sp>
          </mc:Choice>
          <mc:Fallback xmlns=""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6B231D30-7373-089A-C42A-9D14882AF6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5496" y="699411"/>
                  <a:ext cx="614271" cy="707886"/>
                </a:xfrm>
                <a:prstGeom prst="rect">
                  <a:avLst/>
                </a:prstGeom>
                <a:blipFill>
                  <a:blip r:embed="rId5"/>
                  <a:stretch>
                    <a:fillRect l="-2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210E416F-A871-77A9-0383-73C24BD66700}"/>
                    </a:ext>
                  </a:extLst>
                </p:cNvPr>
                <p:cNvSpPr txBox="1"/>
                <p:nvPr/>
              </p:nvSpPr>
              <p:spPr>
                <a:xfrm>
                  <a:off x="1612378" y="4237483"/>
                  <a:ext cx="997389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kumimoji="1" lang="ja-JP" altLang="en-US"/>
                </a:p>
              </p:txBody>
            </p:sp>
          </mc:Choice>
          <mc:Fallback xmlns=""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210E416F-A871-77A9-0383-73C24BD667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2378" y="4237483"/>
                  <a:ext cx="997389" cy="70788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C19FB528-9C2A-EDBB-B558-CC27DB50D27A}"/>
                    </a:ext>
                  </a:extLst>
                </p:cNvPr>
                <p:cNvSpPr txBox="1"/>
                <p:nvPr/>
              </p:nvSpPr>
              <p:spPr>
                <a:xfrm>
                  <a:off x="1612378" y="5122001"/>
                  <a:ext cx="997389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kumimoji="1" lang="ja-JP" altLang="en-US"/>
                </a:p>
              </p:txBody>
            </p:sp>
          </mc:Choice>
          <mc:Fallback xmlns="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C19FB528-9C2A-EDBB-B558-CC27DB50D2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2378" y="5122001"/>
                  <a:ext cx="997389" cy="70788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DC70539E-FA40-68DC-9801-464316566944}"/>
                    </a:ext>
                  </a:extLst>
                </p:cNvPr>
                <p:cNvSpPr txBox="1"/>
                <p:nvPr/>
              </p:nvSpPr>
              <p:spPr>
                <a:xfrm>
                  <a:off x="1612378" y="6006516"/>
                  <a:ext cx="997389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i="1" dirty="0" smtClean="0">
                            <a:latin typeface="Cambria Math" panose="02040503050406030204" pitchFamily="18" charset="0"/>
                          </a:rPr>
                          <m:t>−3</m:t>
                        </m:r>
                      </m:oMath>
                    </m:oMathPara>
                  </a14:m>
                  <a:endParaRPr kumimoji="1" lang="ja-JP" altLang="en-US"/>
                </a:p>
              </p:txBody>
            </p:sp>
          </mc:Choice>
          <mc:Fallback xmlns="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DC70539E-FA40-68DC-9801-4643165669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2378" y="6006516"/>
                  <a:ext cx="997389" cy="70788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0519D4B-F9AA-0BDD-A01C-168E5E5C04BC}"/>
              </a:ext>
            </a:extLst>
          </p:cNvPr>
          <p:cNvGrpSpPr/>
          <p:nvPr/>
        </p:nvGrpSpPr>
        <p:grpSpPr>
          <a:xfrm>
            <a:off x="3451411" y="3122545"/>
            <a:ext cx="2828689" cy="430887"/>
            <a:chOff x="3451411" y="3122545"/>
            <a:chExt cx="2828689" cy="430887"/>
          </a:xfrm>
        </p:grpSpPr>
        <p:cxnSp>
          <p:nvCxnSpPr>
            <p:cNvPr id="24" name="直線矢印コネクタ 23">
              <a:extLst>
                <a:ext uri="{FF2B5EF4-FFF2-40B4-BE49-F238E27FC236}">
                  <a16:creationId xmlns:a16="http://schemas.microsoft.com/office/drawing/2014/main" id="{544D0169-3F8C-B08E-E0D4-E574EE22B2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1411" y="3319934"/>
              <a:ext cx="672354" cy="0"/>
            </a:xfrm>
            <a:prstGeom prst="straightConnector1">
              <a:avLst/>
            </a:prstGeom>
            <a:ln w="3492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テキスト ボックス 25">
                  <a:extLst>
                    <a:ext uri="{FF2B5EF4-FFF2-40B4-BE49-F238E27FC236}">
                      <a16:creationId xmlns:a16="http://schemas.microsoft.com/office/drawing/2014/main" id="{BC53EDA3-DD0F-C011-0646-F84BCC8A7A57}"/>
                    </a:ext>
                  </a:extLst>
                </p:cNvPr>
                <p:cNvSpPr txBox="1"/>
                <p:nvPr/>
              </p:nvSpPr>
              <p:spPr>
                <a:xfrm>
                  <a:off x="4141694" y="3122545"/>
                  <a:ext cx="213840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0.3=0+0.3</m:t>
                        </m:r>
                      </m:oMath>
                    </m:oMathPara>
                  </a14:m>
                  <a:endParaRPr kumimoji="1" lang="ja-JP" altLang="en-US" sz="2800"/>
                </a:p>
              </p:txBody>
            </p:sp>
          </mc:Choice>
          <mc:Fallback xmlns="">
            <p:sp>
              <p:nvSpPr>
                <p:cNvPr id="26" name="テキスト ボックス 25">
                  <a:extLst>
                    <a:ext uri="{FF2B5EF4-FFF2-40B4-BE49-F238E27FC236}">
                      <a16:creationId xmlns:a16="http://schemas.microsoft.com/office/drawing/2014/main" id="{BC53EDA3-DD0F-C011-0646-F84BCC8A7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1694" y="3122545"/>
                  <a:ext cx="2138406" cy="430887"/>
                </a:xfrm>
                <a:prstGeom prst="rect">
                  <a:avLst/>
                </a:prstGeom>
                <a:blipFill>
                  <a:blip r:embed="rId9"/>
                  <a:stretch>
                    <a:fillRect l="-2353" r="-2941" b="-857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8742199-851A-19E0-4573-9A0D852B2146}"/>
              </a:ext>
            </a:extLst>
          </p:cNvPr>
          <p:cNvGrpSpPr/>
          <p:nvPr/>
        </p:nvGrpSpPr>
        <p:grpSpPr>
          <a:xfrm>
            <a:off x="3415552" y="2226074"/>
            <a:ext cx="2828689" cy="430887"/>
            <a:chOff x="3451411" y="3122545"/>
            <a:chExt cx="2828689" cy="430887"/>
          </a:xfrm>
        </p:grpSpPr>
        <p:cxnSp>
          <p:nvCxnSpPr>
            <p:cNvPr id="29" name="直線矢印コネクタ 28">
              <a:extLst>
                <a:ext uri="{FF2B5EF4-FFF2-40B4-BE49-F238E27FC236}">
                  <a16:creationId xmlns:a16="http://schemas.microsoft.com/office/drawing/2014/main" id="{ED369DD8-8F6D-0D38-CB72-25CAAD8F05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1411" y="3319934"/>
              <a:ext cx="672354" cy="0"/>
            </a:xfrm>
            <a:prstGeom prst="straightConnector1">
              <a:avLst/>
            </a:prstGeom>
            <a:ln w="349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FC737848-0891-24A4-0F34-EBF0F9688CB2}"/>
                    </a:ext>
                  </a:extLst>
                </p:cNvPr>
                <p:cNvSpPr txBox="1"/>
                <p:nvPr/>
              </p:nvSpPr>
              <p:spPr>
                <a:xfrm>
                  <a:off x="4141694" y="3122545"/>
                  <a:ext cx="213840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1.3=1+0.3</m:t>
                        </m:r>
                      </m:oMath>
                    </m:oMathPara>
                  </a14:m>
                  <a:endParaRPr kumimoji="1" lang="ja-JP" altLang="en-US" sz="2800"/>
                </a:p>
              </p:txBody>
            </p:sp>
          </mc:Choice>
          <mc:Fallback xmlns="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FC737848-0891-24A4-0F34-EBF0F9688C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1694" y="3122545"/>
                  <a:ext cx="2138406" cy="430887"/>
                </a:xfrm>
                <a:prstGeom prst="rect">
                  <a:avLst/>
                </a:prstGeom>
                <a:blipFill>
                  <a:blip r:embed="rId10"/>
                  <a:stretch>
                    <a:fillRect l="-2959" r="-2959" b="-571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5A7C2531-1EBF-27DC-58F4-CEE5D0EA7A2F}"/>
              </a:ext>
            </a:extLst>
          </p:cNvPr>
          <p:cNvGrpSpPr/>
          <p:nvPr/>
        </p:nvGrpSpPr>
        <p:grpSpPr>
          <a:xfrm>
            <a:off x="3433482" y="1311674"/>
            <a:ext cx="2828689" cy="430887"/>
            <a:chOff x="3451411" y="3122545"/>
            <a:chExt cx="2828689" cy="430887"/>
          </a:xfrm>
        </p:grpSpPr>
        <p:cxnSp>
          <p:nvCxnSpPr>
            <p:cNvPr id="32" name="直線矢印コネクタ 31">
              <a:extLst>
                <a:ext uri="{FF2B5EF4-FFF2-40B4-BE49-F238E27FC236}">
                  <a16:creationId xmlns:a16="http://schemas.microsoft.com/office/drawing/2014/main" id="{E8C33530-F70F-1EC8-0397-B9F8573104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1411" y="3319934"/>
              <a:ext cx="672354" cy="0"/>
            </a:xfrm>
            <a:prstGeom prst="straightConnector1">
              <a:avLst/>
            </a:prstGeom>
            <a:ln w="34925">
              <a:solidFill>
                <a:srgbClr val="D9698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テキスト ボックス 32">
                  <a:extLst>
                    <a:ext uri="{FF2B5EF4-FFF2-40B4-BE49-F238E27FC236}">
                      <a16:creationId xmlns:a16="http://schemas.microsoft.com/office/drawing/2014/main" id="{5616F91C-0F74-A129-09A3-242B88E51DE2}"/>
                    </a:ext>
                  </a:extLst>
                </p:cNvPr>
                <p:cNvSpPr txBox="1"/>
                <p:nvPr/>
              </p:nvSpPr>
              <p:spPr>
                <a:xfrm>
                  <a:off x="4141694" y="3122545"/>
                  <a:ext cx="213840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2.3=2+0.3</m:t>
                        </m:r>
                      </m:oMath>
                    </m:oMathPara>
                  </a14:m>
                  <a:endParaRPr kumimoji="1" lang="ja-JP" altLang="en-US" sz="2800"/>
                </a:p>
              </p:txBody>
            </p:sp>
          </mc:Choice>
          <mc:Fallback xmlns="">
            <p:sp>
              <p:nvSpPr>
                <p:cNvPr id="33" name="テキスト ボックス 32">
                  <a:extLst>
                    <a:ext uri="{FF2B5EF4-FFF2-40B4-BE49-F238E27FC236}">
                      <a16:creationId xmlns:a16="http://schemas.microsoft.com/office/drawing/2014/main" id="{5616F91C-0F74-A129-09A3-242B88E51D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1694" y="3122545"/>
                  <a:ext cx="2138406" cy="430887"/>
                </a:xfrm>
                <a:prstGeom prst="rect">
                  <a:avLst/>
                </a:prstGeom>
                <a:blipFill>
                  <a:blip r:embed="rId11"/>
                  <a:stretch>
                    <a:fillRect l="-2959" r="-3550" b="-571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C80B2C3D-E7DE-DEBF-1E2F-127951421043}"/>
              </a:ext>
            </a:extLst>
          </p:cNvPr>
          <p:cNvGrpSpPr/>
          <p:nvPr/>
        </p:nvGrpSpPr>
        <p:grpSpPr>
          <a:xfrm>
            <a:off x="3204272" y="848417"/>
            <a:ext cx="206221" cy="1110919"/>
            <a:chOff x="7107184" y="772263"/>
            <a:chExt cx="215153" cy="1159037"/>
          </a:xfrm>
        </p:grpSpPr>
        <p:sp>
          <p:nvSpPr>
            <p:cNvPr id="34" name="円/楕円 33">
              <a:extLst>
                <a:ext uri="{FF2B5EF4-FFF2-40B4-BE49-F238E27FC236}">
                  <a16:creationId xmlns:a16="http://schemas.microsoft.com/office/drawing/2014/main" id="{83E1E254-1D3E-5FDE-3492-F62B80C33EAF}"/>
                </a:ext>
              </a:extLst>
            </p:cNvPr>
            <p:cNvSpPr/>
            <p:nvPr/>
          </p:nvSpPr>
          <p:spPr>
            <a:xfrm>
              <a:off x="7107184" y="1716147"/>
              <a:ext cx="215153" cy="215153"/>
            </a:xfrm>
            <a:prstGeom prst="ellipse">
              <a:avLst/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円/楕円 34">
              <a:extLst>
                <a:ext uri="{FF2B5EF4-FFF2-40B4-BE49-F238E27FC236}">
                  <a16:creationId xmlns:a16="http://schemas.microsoft.com/office/drawing/2014/main" id="{4537311C-2CB1-6191-5260-A155DEF6476E}"/>
                </a:ext>
              </a:extLst>
            </p:cNvPr>
            <p:cNvSpPr/>
            <p:nvPr/>
          </p:nvSpPr>
          <p:spPr>
            <a:xfrm>
              <a:off x="7107184" y="772263"/>
              <a:ext cx="215153" cy="215153"/>
            </a:xfrm>
            <a:prstGeom prst="ellipse">
              <a:avLst/>
            </a:prstGeom>
            <a:noFill/>
            <a:ln w="38100">
              <a:solidFill>
                <a:srgbClr val="D969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B7F3DBC2-0B19-CFF2-A3FE-81BCCD538462}"/>
                </a:ext>
              </a:extLst>
            </p:cNvPr>
            <p:cNvCxnSpPr>
              <a:cxnSpLocks/>
              <a:endCxn id="35" idx="4"/>
            </p:cNvCxnSpPr>
            <p:nvPr/>
          </p:nvCxnSpPr>
          <p:spPr>
            <a:xfrm flipV="1">
              <a:off x="7214761" y="987416"/>
              <a:ext cx="0" cy="775992"/>
            </a:xfrm>
            <a:prstGeom prst="line">
              <a:avLst/>
            </a:prstGeom>
            <a:solidFill>
              <a:srgbClr val="D96989"/>
            </a:solidFill>
            <a:ln w="50800">
              <a:solidFill>
                <a:srgbClr val="D96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7F9ED00E-7BBC-67AB-F090-71AD32A64906}"/>
              </a:ext>
            </a:extLst>
          </p:cNvPr>
          <p:cNvGrpSpPr/>
          <p:nvPr/>
        </p:nvGrpSpPr>
        <p:grpSpPr>
          <a:xfrm>
            <a:off x="3187831" y="1756328"/>
            <a:ext cx="206221" cy="1110919"/>
            <a:chOff x="7107184" y="772263"/>
            <a:chExt cx="215153" cy="1159037"/>
          </a:xfrm>
        </p:grpSpPr>
        <p:sp>
          <p:nvSpPr>
            <p:cNvPr id="42" name="円/楕円 41">
              <a:extLst>
                <a:ext uri="{FF2B5EF4-FFF2-40B4-BE49-F238E27FC236}">
                  <a16:creationId xmlns:a16="http://schemas.microsoft.com/office/drawing/2014/main" id="{74FE8DAB-2E9C-72F8-8414-D4581A4F1B44}"/>
                </a:ext>
              </a:extLst>
            </p:cNvPr>
            <p:cNvSpPr/>
            <p:nvPr/>
          </p:nvSpPr>
          <p:spPr>
            <a:xfrm>
              <a:off x="7107184" y="1716147"/>
              <a:ext cx="215153" cy="215153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円/楕円 42">
              <a:extLst>
                <a:ext uri="{FF2B5EF4-FFF2-40B4-BE49-F238E27FC236}">
                  <a16:creationId xmlns:a16="http://schemas.microsoft.com/office/drawing/2014/main" id="{99E618EA-DEBF-0856-2577-59200AE105B6}"/>
                </a:ext>
              </a:extLst>
            </p:cNvPr>
            <p:cNvSpPr/>
            <p:nvPr/>
          </p:nvSpPr>
          <p:spPr>
            <a:xfrm>
              <a:off x="7107184" y="772263"/>
              <a:ext cx="215153" cy="215153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59884C87-74AD-FC24-B22B-1D14D1BA11A7}"/>
                </a:ext>
              </a:extLst>
            </p:cNvPr>
            <p:cNvCxnSpPr>
              <a:cxnSpLocks/>
              <a:endCxn id="43" idx="4"/>
            </p:cNvCxnSpPr>
            <p:nvPr/>
          </p:nvCxnSpPr>
          <p:spPr>
            <a:xfrm flipV="1">
              <a:off x="7214761" y="987416"/>
              <a:ext cx="0" cy="775992"/>
            </a:xfrm>
            <a:prstGeom prst="line">
              <a:avLst/>
            </a:prstGeom>
            <a:solidFill>
              <a:srgbClr val="D96989"/>
            </a:solidFill>
            <a:ln w="508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3188CE03-DBCC-BFCA-F8BF-475C1F36CF17}"/>
              </a:ext>
            </a:extLst>
          </p:cNvPr>
          <p:cNvGrpSpPr/>
          <p:nvPr/>
        </p:nvGrpSpPr>
        <p:grpSpPr>
          <a:xfrm>
            <a:off x="3188953" y="2649421"/>
            <a:ext cx="206221" cy="1110919"/>
            <a:chOff x="7107184" y="772263"/>
            <a:chExt cx="215153" cy="1159037"/>
          </a:xfrm>
        </p:grpSpPr>
        <p:sp>
          <p:nvSpPr>
            <p:cNvPr id="46" name="円/楕円 45">
              <a:extLst>
                <a:ext uri="{FF2B5EF4-FFF2-40B4-BE49-F238E27FC236}">
                  <a16:creationId xmlns:a16="http://schemas.microsoft.com/office/drawing/2014/main" id="{91A04457-E81F-906A-9C07-8380B3E41B0C}"/>
                </a:ext>
              </a:extLst>
            </p:cNvPr>
            <p:cNvSpPr/>
            <p:nvPr/>
          </p:nvSpPr>
          <p:spPr>
            <a:xfrm>
              <a:off x="7107184" y="1716147"/>
              <a:ext cx="215153" cy="2151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円/楕円 46">
              <a:extLst>
                <a:ext uri="{FF2B5EF4-FFF2-40B4-BE49-F238E27FC236}">
                  <a16:creationId xmlns:a16="http://schemas.microsoft.com/office/drawing/2014/main" id="{0B9C7C63-24FC-9A5D-8B90-80F25D852CF5}"/>
                </a:ext>
              </a:extLst>
            </p:cNvPr>
            <p:cNvSpPr/>
            <p:nvPr/>
          </p:nvSpPr>
          <p:spPr>
            <a:xfrm>
              <a:off x="7107184" y="772263"/>
              <a:ext cx="215153" cy="215153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9A0DC2C8-791C-0E27-9222-3053F3E6E5A4}"/>
                </a:ext>
              </a:extLst>
            </p:cNvPr>
            <p:cNvCxnSpPr>
              <a:cxnSpLocks/>
              <a:endCxn id="47" idx="4"/>
            </p:cNvCxnSpPr>
            <p:nvPr/>
          </p:nvCxnSpPr>
          <p:spPr>
            <a:xfrm flipV="1">
              <a:off x="7214761" y="987416"/>
              <a:ext cx="0" cy="775992"/>
            </a:xfrm>
            <a:prstGeom prst="line">
              <a:avLst/>
            </a:prstGeom>
            <a:solidFill>
              <a:srgbClr val="D96989"/>
            </a:solidFill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FA168943-23A2-910D-456A-5A4830DACAFB}"/>
              </a:ext>
            </a:extLst>
          </p:cNvPr>
          <p:cNvGrpSpPr/>
          <p:nvPr/>
        </p:nvGrpSpPr>
        <p:grpSpPr>
          <a:xfrm>
            <a:off x="3423702" y="3785078"/>
            <a:ext cx="3364092" cy="430887"/>
            <a:chOff x="3451411" y="3122545"/>
            <a:chExt cx="3364092" cy="430887"/>
          </a:xfrm>
        </p:grpSpPr>
        <p:cxnSp>
          <p:nvCxnSpPr>
            <p:cNvPr id="50" name="直線矢印コネクタ 49">
              <a:extLst>
                <a:ext uri="{FF2B5EF4-FFF2-40B4-BE49-F238E27FC236}">
                  <a16:creationId xmlns:a16="http://schemas.microsoft.com/office/drawing/2014/main" id="{7770019B-F285-653E-68E8-47812A1413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1411" y="3319934"/>
              <a:ext cx="672354" cy="0"/>
            </a:xfrm>
            <a:prstGeom prst="straightConnector1">
              <a:avLst/>
            </a:prstGeom>
            <a:ln w="3492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D88535CA-4AE7-7205-7C6D-BF2DB75C151C}"/>
                    </a:ext>
                  </a:extLst>
                </p:cNvPr>
                <p:cNvSpPr txBox="1"/>
                <p:nvPr/>
              </p:nvSpPr>
              <p:spPr>
                <a:xfrm>
                  <a:off x="4141694" y="3122545"/>
                  <a:ext cx="2673809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−0.3=−1+0.7</m:t>
                        </m:r>
                      </m:oMath>
                    </m:oMathPara>
                  </a14:m>
                  <a:endParaRPr kumimoji="1" lang="ja-JP" altLang="en-US" sz="2800"/>
                </a:p>
              </p:txBody>
            </p:sp>
          </mc:Choice>
          <mc:Fallback xmlns=""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D88535CA-4AE7-7205-7C6D-BF2DB75C15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1694" y="3122545"/>
                  <a:ext cx="2673809" cy="430887"/>
                </a:xfrm>
                <a:prstGeom prst="rect">
                  <a:avLst/>
                </a:prstGeom>
                <a:blipFill>
                  <a:blip r:embed="rId12"/>
                  <a:stretch>
                    <a:fillRect r="-2370" b="-571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DFD9AD48-52DF-3699-FADD-FF0E230085DF}"/>
              </a:ext>
            </a:extLst>
          </p:cNvPr>
          <p:cNvGrpSpPr/>
          <p:nvPr/>
        </p:nvGrpSpPr>
        <p:grpSpPr>
          <a:xfrm>
            <a:off x="3416775" y="4671769"/>
            <a:ext cx="3364092" cy="430887"/>
            <a:chOff x="3451411" y="3122545"/>
            <a:chExt cx="3364092" cy="430887"/>
          </a:xfrm>
        </p:grpSpPr>
        <p:cxnSp>
          <p:nvCxnSpPr>
            <p:cNvPr id="53" name="直線矢印コネクタ 52">
              <a:extLst>
                <a:ext uri="{FF2B5EF4-FFF2-40B4-BE49-F238E27FC236}">
                  <a16:creationId xmlns:a16="http://schemas.microsoft.com/office/drawing/2014/main" id="{4465204D-EA36-9766-94D8-5B4CF5D95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1411" y="3319934"/>
              <a:ext cx="672354" cy="0"/>
            </a:xfrm>
            <a:prstGeom prst="straightConnector1">
              <a:avLst/>
            </a:prstGeom>
            <a:ln w="34925">
              <a:solidFill>
                <a:srgbClr val="D9698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テキスト ボックス 53">
                  <a:extLst>
                    <a:ext uri="{FF2B5EF4-FFF2-40B4-BE49-F238E27FC236}">
                      <a16:creationId xmlns:a16="http://schemas.microsoft.com/office/drawing/2014/main" id="{6811D38C-ABBC-15ED-60AD-E78401A926CD}"/>
                    </a:ext>
                  </a:extLst>
                </p:cNvPr>
                <p:cNvSpPr txBox="1"/>
                <p:nvPr/>
              </p:nvSpPr>
              <p:spPr>
                <a:xfrm>
                  <a:off x="4141694" y="3122545"/>
                  <a:ext cx="2673809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−1.3=−2+0.7</m:t>
                        </m:r>
                      </m:oMath>
                    </m:oMathPara>
                  </a14:m>
                  <a:endParaRPr kumimoji="1" lang="ja-JP" altLang="en-US" sz="2800"/>
                </a:p>
              </p:txBody>
            </p:sp>
          </mc:Choice>
          <mc:Fallback xmlns="">
            <p:sp>
              <p:nvSpPr>
                <p:cNvPr id="54" name="テキスト ボックス 53">
                  <a:extLst>
                    <a:ext uri="{FF2B5EF4-FFF2-40B4-BE49-F238E27FC236}">
                      <a16:creationId xmlns:a16="http://schemas.microsoft.com/office/drawing/2014/main" id="{6811D38C-ABBC-15ED-60AD-E78401A926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1694" y="3122545"/>
                  <a:ext cx="2673809" cy="430887"/>
                </a:xfrm>
                <a:prstGeom prst="rect">
                  <a:avLst/>
                </a:prstGeom>
                <a:blipFill>
                  <a:blip r:embed="rId13"/>
                  <a:stretch>
                    <a:fillRect r="-2370" b="-857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CDD80FD2-C292-F916-FBF5-94B5BB328448}"/>
              </a:ext>
            </a:extLst>
          </p:cNvPr>
          <p:cNvGrpSpPr/>
          <p:nvPr/>
        </p:nvGrpSpPr>
        <p:grpSpPr>
          <a:xfrm>
            <a:off x="3416775" y="5600024"/>
            <a:ext cx="3364092" cy="430887"/>
            <a:chOff x="3451411" y="3122545"/>
            <a:chExt cx="3364092" cy="430887"/>
          </a:xfrm>
        </p:grpSpPr>
        <p:cxnSp>
          <p:nvCxnSpPr>
            <p:cNvPr id="56" name="直線矢印コネクタ 55">
              <a:extLst>
                <a:ext uri="{FF2B5EF4-FFF2-40B4-BE49-F238E27FC236}">
                  <a16:creationId xmlns:a16="http://schemas.microsoft.com/office/drawing/2014/main" id="{DBE8592A-D8DB-433C-0567-7EB4EA4EB8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1411" y="3319934"/>
              <a:ext cx="672354" cy="0"/>
            </a:xfrm>
            <a:prstGeom prst="straightConnector1">
              <a:avLst/>
            </a:prstGeom>
            <a:ln w="349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テキスト ボックス 56">
                  <a:extLst>
                    <a:ext uri="{FF2B5EF4-FFF2-40B4-BE49-F238E27FC236}">
                      <a16:creationId xmlns:a16="http://schemas.microsoft.com/office/drawing/2014/main" id="{F0249F62-C7A2-2848-C819-344272A47532}"/>
                    </a:ext>
                  </a:extLst>
                </p:cNvPr>
                <p:cNvSpPr txBox="1"/>
                <p:nvPr/>
              </p:nvSpPr>
              <p:spPr>
                <a:xfrm>
                  <a:off x="4141694" y="3122545"/>
                  <a:ext cx="2673809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−2.3=−3+0.7</m:t>
                        </m:r>
                      </m:oMath>
                    </m:oMathPara>
                  </a14:m>
                  <a:endParaRPr kumimoji="1" lang="ja-JP" altLang="en-US" sz="2800"/>
                </a:p>
              </p:txBody>
            </p:sp>
          </mc:Choice>
          <mc:Fallback xmlns="">
            <p:sp>
              <p:nvSpPr>
                <p:cNvPr id="57" name="テキスト ボックス 56">
                  <a:extLst>
                    <a:ext uri="{FF2B5EF4-FFF2-40B4-BE49-F238E27FC236}">
                      <a16:creationId xmlns:a16="http://schemas.microsoft.com/office/drawing/2014/main" id="{F0249F62-C7A2-2848-C819-344272A475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1694" y="3122545"/>
                  <a:ext cx="2673809" cy="430887"/>
                </a:xfrm>
                <a:prstGeom prst="rect">
                  <a:avLst/>
                </a:prstGeom>
                <a:blipFill>
                  <a:blip r:embed="rId14"/>
                  <a:stretch>
                    <a:fillRect r="-2370" b="-882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38C0F971-5CE6-B997-FF80-A298693A78DF}"/>
              </a:ext>
            </a:extLst>
          </p:cNvPr>
          <p:cNvGrpSpPr/>
          <p:nvPr/>
        </p:nvGrpSpPr>
        <p:grpSpPr>
          <a:xfrm>
            <a:off x="3187831" y="3548880"/>
            <a:ext cx="206221" cy="1110919"/>
            <a:chOff x="7107184" y="772263"/>
            <a:chExt cx="215153" cy="1159037"/>
          </a:xfrm>
        </p:grpSpPr>
        <p:sp>
          <p:nvSpPr>
            <p:cNvPr id="59" name="円/楕円 58">
              <a:extLst>
                <a:ext uri="{FF2B5EF4-FFF2-40B4-BE49-F238E27FC236}">
                  <a16:creationId xmlns:a16="http://schemas.microsoft.com/office/drawing/2014/main" id="{96BF3756-586B-EE27-B077-6B755728610C}"/>
                </a:ext>
              </a:extLst>
            </p:cNvPr>
            <p:cNvSpPr/>
            <p:nvPr/>
          </p:nvSpPr>
          <p:spPr>
            <a:xfrm>
              <a:off x="7107184" y="1716147"/>
              <a:ext cx="215153" cy="21515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円/楕円 59">
              <a:extLst>
                <a:ext uri="{FF2B5EF4-FFF2-40B4-BE49-F238E27FC236}">
                  <a16:creationId xmlns:a16="http://schemas.microsoft.com/office/drawing/2014/main" id="{BA673FBB-3FF6-35CD-248F-4E1CF37B8745}"/>
                </a:ext>
              </a:extLst>
            </p:cNvPr>
            <p:cNvSpPr/>
            <p:nvPr/>
          </p:nvSpPr>
          <p:spPr>
            <a:xfrm>
              <a:off x="7107184" y="772263"/>
              <a:ext cx="215153" cy="215153"/>
            </a:xfrm>
            <a:prstGeom prst="ellipse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BD152B81-6E21-AF47-A26C-11A5AE1034BF}"/>
                </a:ext>
              </a:extLst>
            </p:cNvPr>
            <p:cNvCxnSpPr>
              <a:cxnSpLocks/>
              <a:endCxn id="60" idx="4"/>
            </p:cNvCxnSpPr>
            <p:nvPr/>
          </p:nvCxnSpPr>
          <p:spPr>
            <a:xfrm flipV="1">
              <a:off x="7214761" y="987416"/>
              <a:ext cx="0" cy="775992"/>
            </a:xfrm>
            <a:prstGeom prst="line">
              <a:avLst/>
            </a:prstGeom>
            <a:solidFill>
              <a:srgbClr val="D96989"/>
            </a:solidFill>
            <a:ln w="508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A3C415CC-263F-6147-6146-06381C96B0A4}"/>
              </a:ext>
            </a:extLst>
          </p:cNvPr>
          <p:cNvGrpSpPr/>
          <p:nvPr/>
        </p:nvGrpSpPr>
        <p:grpSpPr>
          <a:xfrm>
            <a:off x="3188973" y="4453812"/>
            <a:ext cx="206221" cy="1110919"/>
            <a:chOff x="7107184" y="772263"/>
            <a:chExt cx="215153" cy="1159037"/>
          </a:xfrm>
        </p:grpSpPr>
        <p:sp>
          <p:nvSpPr>
            <p:cNvPr id="63" name="円/楕円 62">
              <a:extLst>
                <a:ext uri="{FF2B5EF4-FFF2-40B4-BE49-F238E27FC236}">
                  <a16:creationId xmlns:a16="http://schemas.microsoft.com/office/drawing/2014/main" id="{9BFE235B-BF73-BB88-71D7-4DACB1F79D5E}"/>
                </a:ext>
              </a:extLst>
            </p:cNvPr>
            <p:cNvSpPr/>
            <p:nvPr/>
          </p:nvSpPr>
          <p:spPr>
            <a:xfrm>
              <a:off x="7107184" y="1716147"/>
              <a:ext cx="215153" cy="215153"/>
            </a:xfrm>
            <a:prstGeom prst="ellipse">
              <a:avLst/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円/楕円 63">
              <a:extLst>
                <a:ext uri="{FF2B5EF4-FFF2-40B4-BE49-F238E27FC236}">
                  <a16:creationId xmlns:a16="http://schemas.microsoft.com/office/drawing/2014/main" id="{0135E192-7FBF-A309-638E-851B6A8B728B}"/>
                </a:ext>
              </a:extLst>
            </p:cNvPr>
            <p:cNvSpPr/>
            <p:nvPr/>
          </p:nvSpPr>
          <p:spPr>
            <a:xfrm>
              <a:off x="7107184" y="772263"/>
              <a:ext cx="215153" cy="215153"/>
            </a:xfrm>
            <a:prstGeom prst="ellipse">
              <a:avLst/>
            </a:prstGeom>
            <a:noFill/>
            <a:ln w="38100">
              <a:solidFill>
                <a:srgbClr val="D969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2D52C2F3-6A17-7E88-ABAE-E80EB0E77DD4}"/>
                </a:ext>
              </a:extLst>
            </p:cNvPr>
            <p:cNvCxnSpPr>
              <a:cxnSpLocks/>
              <a:endCxn id="64" idx="4"/>
            </p:cNvCxnSpPr>
            <p:nvPr/>
          </p:nvCxnSpPr>
          <p:spPr>
            <a:xfrm flipV="1">
              <a:off x="7214761" y="987416"/>
              <a:ext cx="0" cy="775992"/>
            </a:xfrm>
            <a:prstGeom prst="line">
              <a:avLst/>
            </a:prstGeom>
            <a:solidFill>
              <a:srgbClr val="D96989"/>
            </a:solidFill>
            <a:ln w="50800">
              <a:solidFill>
                <a:srgbClr val="D96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54F0A87F-EB99-9FD4-416C-4B3A991CB8DD}"/>
              </a:ext>
            </a:extLst>
          </p:cNvPr>
          <p:cNvGrpSpPr/>
          <p:nvPr/>
        </p:nvGrpSpPr>
        <p:grpSpPr>
          <a:xfrm>
            <a:off x="3187831" y="5358510"/>
            <a:ext cx="206221" cy="1110919"/>
            <a:chOff x="7107184" y="772263"/>
            <a:chExt cx="215153" cy="1159037"/>
          </a:xfrm>
        </p:grpSpPr>
        <p:sp>
          <p:nvSpPr>
            <p:cNvPr id="67" name="円/楕円 66">
              <a:extLst>
                <a:ext uri="{FF2B5EF4-FFF2-40B4-BE49-F238E27FC236}">
                  <a16:creationId xmlns:a16="http://schemas.microsoft.com/office/drawing/2014/main" id="{3F0F0767-3E86-60DB-4F82-F11BB85DFBB5}"/>
                </a:ext>
              </a:extLst>
            </p:cNvPr>
            <p:cNvSpPr/>
            <p:nvPr/>
          </p:nvSpPr>
          <p:spPr>
            <a:xfrm>
              <a:off x="7107184" y="1716147"/>
              <a:ext cx="215153" cy="215153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円/楕円 67">
              <a:extLst>
                <a:ext uri="{FF2B5EF4-FFF2-40B4-BE49-F238E27FC236}">
                  <a16:creationId xmlns:a16="http://schemas.microsoft.com/office/drawing/2014/main" id="{0FAA0015-9BD0-AB89-E171-68E406E709F5}"/>
                </a:ext>
              </a:extLst>
            </p:cNvPr>
            <p:cNvSpPr/>
            <p:nvPr/>
          </p:nvSpPr>
          <p:spPr>
            <a:xfrm>
              <a:off x="7107184" y="772263"/>
              <a:ext cx="215153" cy="215153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4E4EAFC7-199F-BD69-36AA-4B56C3306387}"/>
                </a:ext>
              </a:extLst>
            </p:cNvPr>
            <p:cNvCxnSpPr>
              <a:cxnSpLocks/>
              <a:endCxn id="68" idx="4"/>
            </p:cNvCxnSpPr>
            <p:nvPr/>
          </p:nvCxnSpPr>
          <p:spPr>
            <a:xfrm flipV="1">
              <a:off x="7214761" y="987416"/>
              <a:ext cx="0" cy="775992"/>
            </a:xfrm>
            <a:prstGeom prst="line">
              <a:avLst/>
            </a:prstGeom>
            <a:solidFill>
              <a:srgbClr val="D96989"/>
            </a:solidFill>
            <a:ln w="508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グループ化 119">
            <a:extLst>
              <a:ext uri="{FF2B5EF4-FFF2-40B4-BE49-F238E27FC236}">
                <a16:creationId xmlns:a16="http://schemas.microsoft.com/office/drawing/2014/main" id="{3892CCCE-2660-C4A8-9E3F-BC03C2C5C3C8}"/>
              </a:ext>
            </a:extLst>
          </p:cNvPr>
          <p:cNvGrpSpPr/>
          <p:nvPr/>
        </p:nvGrpSpPr>
        <p:grpSpPr>
          <a:xfrm>
            <a:off x="7526245" y="529153"/>
            <a:ext cx="3706099" cy="5970438"/>
            <a:chOff x="7526245" y="529153"/>
            <a:chExt cx="3706099" cy="5970438"/>
          </a:xfrm>
        </p:grpSpPr>
        <p:grpSp>
          <p:nvGrpSpPr>
            <p:cNvPr id="87" name="グループ化 86">
              <a:extLst>
                <a:ext uri="{FF2B5EF4-FFF2-40B4-BE49-F238E27FC236}">
                  <a16:creationId xmlns:a16="http://schemas.microsoft.com/office/drawing/2014/main" id="{6839B46D-6495-C4AE-3E39-4E193FF77C96}"/>
                </a:ext>
              </a:extLst>
            </p:cNvPr>
            <p:cNvGrpSpPr/>
            <p:nvPr/>
          </p:nvGrpSpPr>
          <p:grpSpPr>
            <a:xfrm>
              <a:off x="7526245" y="529153"/>
              <a:ext cx="3706099" cy="5970438"/>
              <a:chOff x="7526245" y="529153"/>
              <a:chExt cx="3706099" cy="5970438"/>
            </a:xfrm>
          </p:grpSpPr>
          <p:grpSp>
            <p:nvGrpSpPr>
              <p:cNvPr id="72" name="グループ化 71">
                <a:extLst>
                  <a:ext uri="{FF2B5EF4-FFF2-40B4-BE49-F238E27FC236}">
                    <a16:creationId xmlns:a16="http://schemas.microsoft.com/office/drawing/2014/main" id="{5A9A6BC4-11FC-49F4-B444-B5538B11984A}"/>
                  </a:ext>
                </a:extLst>
              </p:cNvPr>
              <p:cNvGrpSpPr/>
              <p:nvPr/>
            </p:nvGrpSpPr>
            <p:grpSpPr>
              <a:xfrm>
                <a:off x="7630476" y="999566"/>
                <a:ext cx="3601868" cy="5396752"/>
                <a:chOff x="3908613" y="829236"/>
                <a:chExt cx="304800" cy="5396752"/>
              </a:xfrm>
            </p:grpSpPr>
            <p:cxnSp>
              <p:nvCxnSpPr>
                <p:cNvPr id="73" name="直線コネクタ 72">
                  <a:extLst>
                    <a:ext uri="{FF2B5EF4-FFF2-40B4-BE49-F238E27FC236}">
                      <a16:creationId xmlns:a16="http://schemas.microsoft.com/office/drawing/2014/main" id="{AA09BCD9-104D-5822-96AA-08ECBCB73E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08613" y="3527613"/>
                  <a:ext cx="304800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直線コネクタ 73">
                  <a:extLst>
                    <a:ext uri="{FF2B5EF4-FFF2-40B4-BE49-F238E27FC236}">
                      <a16:creationId xmlns:a16="http://schemas.microsoft.com/office/drawing/2014/main" id="{B432F058-BB7F-641D-3E35-2AE65EEA1B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08613" y="2628154"/>
                  <a:ext cx="304800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線コネクタ 74">
                  <a:extLst>
                    <a:ext uri="{FF2B5EF4-FFF2-40B4-BE49-F238E27FC236}">
                      <a16:creationId xmlns:a16="http://schemas.microsoft.com/office/drawing/2014/main" id="{E7E96B0D-BF78-E764-6BD1-4A02B9CD40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08613" y="1728695"/>
                  <a:ext cx="304800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直線コネクタ 75">
                  <a:extLst>
                    <a:ext uri="{FF2B5EF4-FFF2-40B4-BE49-F238E27FC236}">
                      <a16:creationId xmlns:a16="http://schemas.microsoft.com/office/drawing/2014/main" id="{A286D748-DBC8-E988-0AEF-B710C90403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08613" y="829236"/>
                  <a:ext cx="304800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直線コネクタ 76">
                  <a:extLst>
                    <a:ext uri="{FF2B5EF4-FFF2-40B4-BE49-F238E27FC236}">
                      <a16:creationId xmlns:a16="http://schemas.microsoft.com/office/drawing/2014/main" id="{3C770E94-E7A6-905C-A21C-7F584F231D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08613" y="4427072"/>
                  <a:ext cx="304800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直線コネクタ 77">
                  <a:extLst>
                    <a:ext uri="{FF2B5EF4-FFF2-40B4-BE49-F238E27FC236}">
                      <a16:creationId xmlns:a16="http://schemas.microsoft.com/office/drawing/2014/main" id="{A5D58893-A04F-FC92-03A7-9024429350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08613" y="5326531"/>
                  <a:ext cx="304800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直線コネクタ 78">
                  <a:extLst>
                    <a:ext uri="{FF2B5EF4-FFF2-40B4-BE49-F238E27FC236}">
                      <a16:creationId xmlns:a16="http://schemas.microsoft.com/office/drawing/2014/main" id="{8BBB2668-1175-09CF-1710-B5BC2EF251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08613" y="6225988"/>
                  <a:ext cx="304800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E0BAF66A-C295-344B-A3E3-7FCB9A51657B}"/>
                  </a:ext>
                </a:extLst>
              </p:cNvPr>
              <p:cNvSpPr txBox="1"/>
              <p:nvPr/>
            </p:nvSpPr>
            <p:spPr>
              <a:xfrm>
                <a:off x="7526245" y="3221985"/>
                <a:ext cx="73289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200" dirty="0">
                    <a:solidFill>
                      <a:schemeClr val="bg2">
                        <a:lumMod val="75000"/>
                      </a:schemeClr>
                    </a:solidFill>
                  </a:rPr>
                  <a:t>GF</a:t>
                </a:r>
                <a:endParaRPr kumimoji="1" lang="ja-JP" altLang="en-US" sz="320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C1B55F9C-9F00-3471-373D-3794D3037176}"/>
                  </a:ext>
                </a:extLst>
              </p:cNvPr>
              <p:cNvSpPr txBox="1"/>
              <p:nvPr/>
            </p:nvSpPr>
            <p:spPr>
              <a:xfrm>
                <a:off x="7526245" y="2324375"/>
                <a:ext cx="66236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200" dirty="0">
                    <a:solidFill>
                      <a:schemeClr val="bg2">
                        <a:lumMod val="75000"/>
                      </a:schemeClr>
                    </a:solidFill>
                  </a:rPr>
                  <a:t>1F</a:t>
                </a:r>
                <a:endParaRPr kumimoji="1" lang="ja-JP" altLang="en-US" sz="320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F111905D-2BE5-15DB-4309-B7086D41AAEF}"/>
                  </a:ext>
                </a:extLst>
              </p:cNvPr>
              <p:cNvSpPr txBox="1"/>
              <p:nvPr/>
            </p:nvSpPr>
            <p:spPr>
              <a:xfrm>
                <a:off x="7526245" y="1426764"/>
                <a:ext cx="66236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200" dirty="0">
                    <a:solidFill>
                      <a:schemeClr val="bg2">
                        <a:lumMod val="75000"/>
                      </a:schemeClr>
                    </a:solidFill>
                  </a:rPr>
                  <a:t>2F</a:t>
                </a:r>
                <a:endParaRPr kumimoji="1" lang="ja-JP" altLang="en-US" sz="320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0BE9210F-DBC6-762C-3C4E-900AE48D9570}"/>
                  </a:ext>
                </a:extLst>
              </p:cNvPr>
              <p:cNvSpPr txBox="1"/>
              <p:nvPr/>
            </p:nvSpPr>
            <p:spPr>
              <a:xfrm>
                <a:off x="7526245" y="529153"/>
                <a:ext cx="66236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200" dirty="0">
                    <a:solidFill>
                      <a:schemeClr val="bg2">
                        <a:lumMod val="75000"/>
                      </a:schemeClr>
                    </a:solidFill>
                  </a:rPr>
                  <a:t>3F</a:t>
                </a:r>
                <a:endParaRPr kumimoji="1" lang="ja-JP" altLang="en-US" sz="320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DD29C0FB-105A-6F5E-215B-FB7A6D503283}"/>
                  </a:ext>
                </a:extLst>
              </p:cNvPr>
              <p:cNvSpPr txBox="1"/>
              <p:nvPr/>
            </p:nvSpPr>
            <p:spPr>
              <a:xfrm>
                <a:off x="7526245" y="4119596"/>
                <a:ext cx="69121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200" dirty="0">
                    <a:solidFill>
                      <a:schemeClr val="bg2">
                        <a:lumMod val="75000"/>
                      </a:schemeClr>
                    </a:solidFill>
                  </a:rPr>
                  <a:t>B1</a:t>
                </a:r>
                <a:endParaRPr kumimoji="1" lang="ja-JP" altLang="en-US" sz="320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24AAEC47-895A-F544-D774-DC9D0644806B}"/>
                  </a:ext>
                </a:extLst>
              </p:cNvPr>
              <p:cNvSpPr txBox="1"/>
              <p:nvPr/>
            </p:nvSpPr>
            <p:spPr>
              <a:xfrm>
                <a:off x="7526245" y="5017207"/>
                <a:ext cx="69121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200" dirty="0">
                    <a:solidFill>
                      <a:schemeClr val="bg2">
                        <a:lumMod val="75000"/>
                      </a:schemeClr>
                    </a:solidFill>
                  </a:rPr>
                  <a:t>B2</a:t>
                </a:r>
                <a:endParaRPr kumimoji="1" lang="ja-JP" altLang="en-US" sz="320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2D00BF77-256B-2B18-9394-1037A30CE069}"/>
                  </a:ext>
                </a:extLst>
              </p:cNvPr>
              <p:cNvSpPr txBox="1"/>
              <p:nvPr/>
            </p:nvSpPr>
            <p:spPr>
              <a:xfrm>
                <a:off x="7526245" y="5914816"/>
                <a:ext cx="69121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200" dirty="0">
                    <a:solidFill>
                      <a:schemeClr val="bg2">
                        <a:lumMod val="75000"/>
                      </a:schemeClr>
                    </a:solidFill>
                  </a:rPr>
                  <a:t>B3</a:t>
                </a:r>
                <a:endParaRPr kumimoji="1" lang="ja-JP" altLang="en-US" sz="320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91" name="グループ化 90">
              <a:extLst>
                <a:ext uri="{FF2B5EF4-FFF2-40B4-BE49-F238E27FC236}">
                  <a16:creationId xmlns:a16="http://schemas.microsoft.com/office/drawing/2014/main" id="{C653483C-40DF-F8FB-42B3-004E1021DC30}"/>
                </a:ext>
              </a:extLst>
            </p:cNvPr>
            <p:cNvGrpSpPr/>
            <p:nvPr/>
          </p:nvGrpSpPr>
          <p:grpSpPr>
            <a:xfrm>
              <a:off x="8928091" y="1591221"/>
              <a:ext cx="2160954" cy="1189607"/>
              <a:chOff x="8550855" y="1596248"/>
              <a:chExt cx="2160954" cy="1189607"/>
            </a:xfrm>
          </p:grpSpPr>
          <p:sp>
            <p:nvSpPr>
              <p:cNvPr id="88" name="角丸四角形 87">
                <a:extLst>
                  <a:ext uri="{FF2B5EF4-FFF2-40B4-BE49-F238E27FC236}">
                    <a16:creationId xmlns:a16="http://schemas.microsoft.com/office/drawing/2014/main" id="{CD706483-719E-F0D5-939D-11138276A02F}"/>
                  </a:ext>
                </a:extLst>
              </p:cNvPr>
              <p:cNvSpPr/>
              <p:nvPr/>
            </p:nvSpPr>
            <p:spPr>
              <a:xfrm>
                <a:off x="10250255" y="1596248"/>
                <a:ext cx="461554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9" name="角丸四角形 88">
                <a:extLst>
                  <a:ext uri="{FF2B5EF4-FFF2-40B4-BE49-F238E27FC236}">
                    <a16:creationId xmlns:a16="http://schemas.microsoft.com/office/drawing/2014/main" id="{401856F7-E32A-04ED-2E07-18CE0957F083}"/>
                  </a:ext>
                </a:extLst>
              </p:cNvPr>
              <p:cNvSpPr/>
              <p:nvPr/>
            </p:nvSpPr>
            <p:spPr>
              <a:xfrm>
                <a:off x="8550855" y="2493230"/>
                <a:ext cx="461554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0" name="角丸四角形 89">
                <a:extLst>
                  <a:ext uri="{FF2B5EF4-FFF2-40B4-BE49-F238E27FC236}">
                    <a16:creationId xmlns:a16="http://schemas.microsoft.com/office/drawing/2014/main" id="{2FAE1BD6-AFE8-2AB0-B507-24927B6EE0F6}"/>
                  </a:ext>
                </a:extLst>
              </p:cNvPr>
              <p:cNvSpPr/>
              <p:nvPr/>
            </p:nvSpPr>
            <p:spPr>
              <a:xfrm rot="19650022">
                <a:off x="8686358" y="2053210"/>
                <a:ext cx="1925111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92" name="グループ化 91">
              <a:extLst>
                <a:ext uri="{FF2B5EF4-FFF2-40B4-BE49-F238E27FC236}">
                  <a16:creationId xmlns:a16="http://schemas.microsoft.com/office/drawing/2014/main" id="{9FC51715-F050-6A47-C7AB-05255F547F9F}"/>
                </a:ext>
              </a:extLst>
            </p:cNvPr>
            <p:cNvGrpSpPr/>
            <p:nvPr/>
          </p:nvGrpSpPr>
          <p:grpSpPr>
            <a:xfrm flipH="1">
              <a:off x="8884618" y="710630"/>
              <a:ext cx="2160954" cy="1189607"/>
              <a:chOff x="8550855" y="1596248"/>
              <a:chExt cx="2160954" cy="1189607"/>
            </a:xfrm>
          </p:grpSpPr>
          <p:sp>
            <p:nvSpPr>
              <p:cNvPr id="93" name="角丸四角形 92">
                <a:extLst>
                  <a:ext uri="{FF2B5EF4-FFF2-40B4-BE49-F238E27FC236}">
                    <a16:creationId xmlns:a16="http://schemas.microsoft.com/office/drawing/2014/main" id="{A1B3F97E-18E1-2B38-20E0-7EF75E11195A}"/>
                  </a:ext>
                </a:extLst>
              </p:cNvPr>
              <p:cNvSpPr/>
              <p:nvPr/>
            </p:nvSpPr>
            <p:spPr>
              <a:xfrm>
                <a:off x="10250255" y="1596248"/>
                <a:ext cx="461554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4" name="角丸四角形 93">
                <a:extLst>
                  <a:ext uri="{FF2B5EF4-FFF2-40B4-BE49-F238E27FC236}">
                    <a16:creationId xmlns:a16="http://schemas.microsoft.com/office/drawing/2014/main" id="{D507AC55-0402-CEDD-3CC8-271F4CA66009}"/>
                  </a:ext>
                </a:extLst>
              </p:cNvPr>
              <p:cNvSpPr/>
              <p:nvPr/>
            </p:nvSpPr>
            <p:spPr>
              <a:xfrm>
                <a:off x="8550855" y="2493230"/>
                <a:ext cx="461554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5" name="角丸四角形 94">
                <a:extLst>
                  <a:ext uri="{FF2B5EF4-FFF2-40B4-BE49-F238E27FC236}">
                    <a16:creationId xmlns:a16="http://schemas.microsoft.com/office/drawing/2014/main" id="{3524D62D-3CEE-B759-2821-AE3CCB9366E6}"/>
                  </a:ext>
                </a:extLst>
              </p:cNvPr>
              <p:cNvSpPr/>
              <p:nvPr/>
            </p:nvSpPr>
            <p:spPr>
              <a:xfrm rot="19650022">
                <a:off x="8686358" y="2053210"/>
                <a:ext cx="1925111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00" name="グループ化 99">
              <a:extLst>
                <a:ext uri="{FF2B5EF4-FFF2-40B4-BE49-F238E27FC236}">
                  <a16:creationId xmlns:a16="http://schemas.microsoft.com/office/drawing/2014/main" id="{62F38696-0302-4098-0215-A16C6E810EB4}"/>
                </a:ext>
              </a:extLst>
            </p:cNvPr>
            <p:cNvGrpSpPr/>
            <p:nvPr/>
          </p:nvGrpSpPr>
          <p:grpSpPr>
            <a:xfrm>
              <a:off x="8806171" y="3393895"/>
              <a:ext cx="2160954" cy="1189607"/>
              <a:chOff x="8550855" y="1596248"/>
              <a:chExt cx="2160954" cy="1189607"/>
            </a:xfrm>
          </p:grpSpPr>
          <p:sp>
            <p:nvSpPr>
              <p:cNvPr id="101" name="角丸四角形 100">
                <a:extLst>
                  <a:ext uri="{FF2B5EF4-FFF2-40B4-BE49-F238E27FC236}">
                    <a16:creationId xmlns:a16="http://schemas.microsoft.com/office/drawing/2014/main" id="{5F9837A7-1F7A-80DD-BE92-DC140CE5B896}"/>
                  </a:ext>
                </a:extLst>
              </p:cNvPr>
              <p:cNvSpPr/>
              <p:nvPr/>
            </p:nvSpPr>
            <p:spPr>
              <a:xfrm>
                <a:off x="10250255" y="1596248"/>
                <a:ext cx="461554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2" name="角丸四角形 101">
                <a:extLst>
                  <a:ext uri="{FF2B5EF4-FFF2-40B4-BE49-F238E27FC236}">
                    <a16:creationId xmlns:a16="http://schemas.microsoft.com/office/drawing/2014/main" id="{E7C82C63-4184-43E8-B59D-8961DD7336ED}"/>
                  </a:ext>
                </a:extLst>
              </p:cNvPr>
              <p:cNvSpPr/>
              <p:nvPr/>
            </p:nvSpPr>
            <p:spPr>
              <a:xfrm>
                <a:off x="8550855" y="2493230"/>
                <a:ext cx="461554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3" name="角丸四角形 102">
                <a:extLst>
                  <a:ext uri="{FF2B5EF4-FFF2-40B4-BE49-F238E27FC236}">
                    <a16:creationId xmlns:a16="http://schemas.microsoft.com/office/drawing/2014/main" id="{32E603AE-618E-8B95-F957-A294EFC16D53}"/>
                  </a:ext>
                </a:extLst>
              </p:cNvPr>
              <p:cNvSpPr/>
              <p:nvPr/>
            </p:nvSpPr>
            <p:spPr>
              <a:xfrm rot="19650022">
                <a:off x="8686358" y="2053210"/>
                <a:ext cx="1925111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08" name="グループ化 107">
              <a:extLst>
                <a:ext uri="{FF2B5EF4-FFF2-40B4-BE49-F238E27FC236}">
                  <a16:creationId xmlns:a16="http://schemas.microsoft.com/office/drawing/2014/main" id="{88DEA715-3EA5-0E56-3DE4-A898EF1E5A2C}"/>
                </a:ext>
              </a:extLst>
            </p:cNvPr>
            <p:cNvGrpSpPr/>
            <p:nvPr/>
          </p:nvGrpSpPr>
          <p:grpSpPr>
            <a:xfrm>
              <a:off x="8806171" y="5187861"/>
              <a:ext cx="2160954" cy="1189607"/>
              <a:chOff x="8550855" y="1596248"/>
              <a:chExt cx="2160954" cy="1189607"/>
            </a:xfrm>
          </p:grpSpPr>
          <p:sp>
            <p:nvSpPr>
              <p:cNvPr id="109" name="角丸四角形 108">
                <a:extLst>
                  <a:ext uri="{FF2B5EF4-FFF2-40B4-BE49-F238E27FC236}">
                    <a16:creationId xmlns:a16="http://schemas.microsoft.com/office/drawing/2014/main" id="{B91A135B-755D-EF6F-0A1E-4FF524037780}"/>
                  </a:ext>
                </a:extLst>
              </p:cNvPr>
              <p:cNvSpPr/>
              <p:nvPr/>
            </p:nvSpPr>
            <p:spPr>
              <a:xfrm>
                <a:off x="10250255" y="1596248"/>
                <a:ext cx="461554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0" name="角丸四角形 109">
                <a:extLst>
                  <a:ext uri="{FF2B5EF4-FFF2-40B4-BE49-F238E27FC236}">
                    <a16:creationId xmlns:a16="http://schemas.microsoft.com/office/drawing/2014/main" id="{EB1CDAC6-81E9-92A2-A816-87D57624A41F}"/>
                  </a:ext>
                </a:extLst>
              </p:cNvPr>
              <p:cNvSpPr/>
              <p:nvPr/>
            </p:nvSpPr>
            <p:spPr>
              <a:xfrm>
                <a:off x="8550855" y="2493230"/>
                <a:ext cx="461554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1" name="角丸四角形 110">
                <a:extLst>
                  <a:ext uri="{FF2B5EF4-FFF2-40B4-BE49-F238E27FC236}">
                    <a16:creationId xmlns:a16="http://schemas.microsoft.com/office/drawing/2014/main" id="{BC75FAF0-B92E-1B90-A62E-2EBFB6FE55CB}"/>
                  </a:ext>
                </a:extLst>
              </p:cNvPr>
              <p:cNvSpPr/>
              <p:nvPr/>
            </p:nvSpPr>
            <p:spPr>
              <a:xfrm rot="19650022">
                <a:off x="8686358" y="2053210"/>
                <a:ext cx="1925111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12" name="グループ化 111">
              <a:extLst>
                <a:ext uri="{FF2B5EF4-FFF2-40B4-BE49-F238E27FC236}">
                  <a16:creationId xmlns:a16="http://schemas.microsoft.com/office/drawing/2014/main" id="{1DDE55D8-C69B-8B05-771A-8062025F2C4C}"/>
                </a:ext>
              </a:extLst>
            </p:cNvPr>
            <p:cNvGrpSpPr/>
            <p:nvPr/>
          </p:nvGrpSpPr>
          <p:grpSpPr>
            <a:xfrm flipH="1">
              <a:off x="8953630" y="2487672"/>
              <a:ext cx="2160954" cy="1189607"/>
              <a:chOff x="8550855" y="1596248"/>
              <a:chExt cx="2160954" cy="1189607"/>
            </a:xfrm>
          </p:grpSpPr>
          <p:sp>
            <p:nvSpPr>
              <p:cNvPr id="113" name="角丸四角形 112">
                <a:extLst>
                  <a:ext uri="{FF2B5EF4-FFF2-40B4-BE49-F238E27FC236}">
                    <a16:creationId xmlns:a16="http://schemas.microsoft.com/office/drawing/2014/main" id="{D157F81B-9E87-73F0-199A-F2DF2CD0062D}"/>
                  </a:ext>
                </a:extLst>
              </p:cNvPr>
              <p:cNvSpPr/>
              <p:nvPr/>
            </p:nvSpPr>
            <p:spPr>
              <a:xfrm>
                <a:off x="10250255" y="1596248"/>
                <a:ext cx="461554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4" name="角丸四角形 113">
                <a:extLst>
                  <a:ext uri="{FF2B5EF4-FFF2-40B4-BE49-F238E27FC236}">
                    <a16:creationId xmlns:a16="http://schemas.microsoft.com/office/drawing/2014/main" id="{3B867CAA-ABCE-D7A5-F70D-2F2917BB5109}"/>
                  </a:ext>
                </a:extLst>
              </p:cNvPr>
              <p:cNvSpPr/>
              <p:nvPr/>
            </p:nvSpPr>
            <p:spPr>
              <a:xfrm>
                <a:off x="8550855" y="2493230"/>
                <a:ext cx="461554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5" name="角丸四角形 114">
                <a:extLst>
                  <a:ext uri="{FF2B5EF4-FFF2-40B4-BE49-F238E27FC236}">
                    <a16:creationId xmlns:a16="http://schemas.microsoft.com/office/drawing/2014/main" id="{5C21EE74-191F-AF10-B9DE-FF73EEFBE483}"/>
                  </a:ext>
                </a:extLst>
              </p:cNvPr>
              <p:cNvSpPr/>
              <p:nvPr/>
            </p:nvSpPr>
            <p:spPr>
              <a:xfrm rot="19650022">
                <a:off x="8686358" y="2053210"/>
                <a:ext cx="1925111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16" name="グループ化 115">
              <a:extLst>
                <a:ext uri="{FF2B5EF4-FFF2-40B4-BE49-F238E27FC236}">
                  <a16:creationId xmlns:a16="http://schemas.microsoft.com/office/drawing/2014/main" id="{EB68F7BA-C82F-6453-2930-4139B2C6BC60}"/>
                </a:ext>
              </a:extLst>
            </p:cNvPr>
            <p:cNvGrpSpPr/>
            <p:nvPr/>
          </p:nvGrpSpPr>
          <p:grpSpPr>
            <a:xfrm flipH="1">
              <a:off x="8850113" y="4333725"/>
              <a:ext cx="2160954" cy="1189607"/>
              <a:chOff x="8550855" y="1596248"/>
              <a:chExt cx="2160954" cy="1189607"/>
            </a:xfrm>
          </p:grpSpPr>
          <p:sp>
            <p:nvSpPr>
              <p:cNvPr id="117" name="角丸四角形 116">
                <a:extLst>
                  <a:ext uri="{FF2B5EF4-FFF2-40B4-BE49-F238E27FC236}">
                    <a16:creationId xmlns:a16="http://schemas.microsoft.com/office/drawing/2014/main" id="{1F3C09E3-186C-4696-9FC4-9806A05A6622}"/>
                  </a:ext>
                </a:extLst>
              </p:cNvPr>
              <p:cNvSpPr/>
              <p:nvPr/>
            </p:nvSpPr>
            <p:spPr>
              <a:xfrm>
                <a:off x="10250255" y="1596248"/>
                <a:ext cx="461554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8" name="角丸四角形 117">
                <a:extLst>
                  <a:ext uri="{FF2B5EF4-FFF2-40B4-BE49-F238E27FC236}">
                    <a16:creationId xmlns:a16="http://schemas.microsoft.com/office/drawing/2014/main" id="{63900195-2989-7494-551B-817A55FDDECC}"/>
                  </a:ext>
                </a:extLst>
              </p:cNvPr>
              <p:cNvSpPr/>
              <p:nvPr/>
            </p:nvSpPr>
            <p:spPr>
              <a:xfrm>
                <a:off x="8550855" y="2493230"/>
                <a:ext cx="461554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9" name="角丸四角形 118">
                <a:extLst>
                  <a:ext uri="{FF2B5EF4-FFF2-40B4-BE49-F238E27FC236}">
                    <a16:creationId xmlns:a16="http://schemas.microsoft.com/office/drawing/2014/main" id="{C7439953-2557-B20C-C833-F2F43BA05FD5}"/>
                  </a:ext>
                </a:extLst>
              </p:cNvPr>
              <p:cNvSpPr/>
              <p:nvPr/>
            </p:nvSpPr>
            <p:spPr>
              <a:xfrm rot="19650022">
                <a:off x="8686358" y="2053210"/>
                <a:ext cx="1925111" cy="292625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2BA9A7A0-3DC0-A825-DEC2-FE00C42A134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5129" y="263177"/>
            <a:ext cx="6553200" cy="609600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F679733-1747-EFC6-C349-FA91CCABF5F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93237" y="6145606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7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CE0F60B2-EC4B-5707-E076-B77D04EF5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30" y="402166"/>
            <a:ext cx="11571339" cy="569383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532182B-B55D-ADD0-E027-96317E36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149" y="1979083"/>
            <a:ext cx="2933700" cy="596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1592A39-154F-F112-0188-89F2FDB0B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250" y="3112911"/>
            <a:ext cx="2857500" cy="5969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D18D6D2-781C-1058-7309-EE51378B66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0" y="4246739"/>
            <a:ext cx="3022600" cy="5715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4844E4B-FD8B-5FD4-6C13-B9F9854C44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4550" y="5355166"/>
            <a:ext cx="3048000" cy="5588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93DCF06-BB1A-3DE4-DAE7-971DE69396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5491" y="1979083"/>
            <a:ext cx="3530600" cy="5715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37F6703-96E3-9832-5A34-BBCBC3CD51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5491" y="4272139"/>
            <a:ext cx="3530600" cy="5334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BEAF0600-E9CC-5CAD-34ED-5355CE7090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5491" y="3125611"/>
            <a:ext cx="3530600" cy="5715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4E85624-9449-A6E8-C82A-6944505391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5491" y="5380566"/>
            <a:ext cx="3530600" cy="533400"/>
          </a:xfrm>
          <a:prstGeom prst="rect">
            <a:avLst/>
          </a:prstGeom>
        </p:spPr>
      </p:pic>
      <p:pic>
        <p:nvPicPr>
          <p:cNvPr id="20" name="図 1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BC2FB99-617B-5CA5-72AB-2A059ADA15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93237" y="6145606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C51B85F3-2631-6216-4266-E5A0B7E2C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66" y="1145116"/>
            <a:ext cx="10320867" cy="500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13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, 手紙&#10;&#10;自動的に生成された説明">
            <a:extLst>
              <a:ext uri="{FF2B5EF4-FFF2-40B4-BE49-F238E27FC236}">
                <a16:creationId xmlns:a16="http://schemas.microsoft.com/office/drawing/2014/main" id="{2773A301-81AF-961D-E1C9-3E1FBA98A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05" y="375707"/>
            <a:ext cx="11841790" cy="574675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6B97C06-CB34-F07E-601A-25EB014E6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0" y="1888067"/>
            <a:ext cx="3162300" cy="571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19FF92B-49FD-604C-7179-6D4423BCB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250" y="3038828"/>
            <a:ext cx="3200400" cy="558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4D5D02B-2218-4594-9605-B0E51F3570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5250" y="4176889"/>
            <a:ext cx="3124200" cy="546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49AC57C-280A-1B20-9DA1-9E27DB70BE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5250" y="5302250"/>
            <a:ext cx="3302000" cy="5207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C2972D3-1DE9-60ED-36C0-8BDA9CB995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5017" y="1908175"/>
            <a:ext cx="3543300" cy="5461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A55D4BF-0208-B360-C7B9-EC2B6AFE4F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5017" y="5302250"/>
            <a:ext cx="3556000" cy="5715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CFCA50C-B1E6-E8E0-98EA-24ECD88FC9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5017" y="4153959"/>
            <a:ext cx="3556000" cy="5715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19524FE-D4E8-556A-9554-39B2CCFE3A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5017" y="3031067"/>
            <a:ext cx="3543300" cy="546100"/>
          </a:xfrm>
          <a:prstGeom prst="rect">
            <a:avLst/>
          </a:prstGeom>
        </p:spPr>
      </p:pic>
      <p:pic>
        <p:nvPicPr>
          <p:cNvPr id="17" name="図 1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7BB7513-4B2A-D72A-6699-14A1078F60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93237" y="6145606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7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164584-4F16-4ACA-1869-B9090359F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84" y="224367"/>
            <a:ext cx="11432116" cy="966094"/>
          </a:xfrm>
          <a:prstGeom prst="rect">
            <a:avLst/>
          </a:prstGeom>
        </p:spPr>
      </p:pic>
      <p:pic>
        <p:nvPicPr>
          <p:cNvPr id="5" name="図 4" descr="ダイアグラム, 概略図&#10;&#10;自動的に生成された説明">
            <a:extLst>
              <a:ext uri="{FF2B5EF4-FFF2-40B4-BE49-F238E27FC236}">
                <a16:creationId xmlns:a16="http://schemas.microsoft.com/office/drawing/2014/main" id="{5902B94F-97AA-9563-081C-A88550EF3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1371600"/>
            <a:ext cx="3251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19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164584-4F16-4ACA-1869-B9090359F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84" y="224367"/>
            <a:ext cx="11432116" cy="966094"/>
          </a:xfrm>
          <a:prstGeom prst="rect">
            <a:avLst/>
          </a:prstGeom>
        </p:spPr>
      </p:pic>
      <p:pic>
        <p:nvPicPr>
          <p:cNvPr id="7" name="図 6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C944F185-92BF-FA44-E7AE-09AB79140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67" y="1356783"/>
            <a:ext cx="2260600" cy="723900"/>
          </a:xfrm>
          <a:prstGeom prst="rect">
            <a:avLst/>
          </a:prstGeom>
        </p:spPr>
      </p:pic>
      <p:pic>
        <p:nvPicPr>
          <p:cNvPr id="9" name="図 8" descr="図形, 矢印&#10;&#10;自動的に生成された説明">
            <a:extLst>
              <a:ext uri="{FF2B5EF4-FFF2-40B4-BE49-F238E27FC236}">
                <a16:creationId xmlns:a16="http://schemas.microsoft.com/office/drawing/2014/main" id="{608F2280-53D7-C373-D946-9FED668F1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00" y="3791845"/>
            <a:ext cx="2908300" cy="660400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EF66902B-66E6-82F8-A4C2-903F78204F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6329"/>
          <a:stretch/>
        </p:blipFill>
        <p:spPr>
          <a:xfrm>
            <a:off x="5143500" y="1356783"/>
            <a:ext cx="2765466" cy="6477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F5F4E9F-6135-71AF-A4F3-AF8D1CD327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7951" y="2247005"/>
            <a:ext cx="2933700" cy="584200"/>
          </a:xfrm>
          <a:prstGeom prst="rect">
            <a:avLst/>
          </a:prstGeom>
        </p:spPr>
      </p:pic>
      <p:pic>
        <p:nvPicPr>
          <p:cNvPr id="17" name="図 16" descr="アイコン&#10;&#10;低い精度で自動的に生成された説明">
            <a:extLst>
              <a:ext uri="{FF2B5EF4-FFF2-40B4-BE49-F238E27FC236}">
                <a16:creationId xmlns:a16="http://schemas.microsoft.com/office/drawing/2014/main" id="{13EF10F1-D0DB-D894-0EF5-7C04D35245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9466" y="2247005"/>
            <a:ext cx="4076700" cy="6350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EA6720D-6CAD-2C66-AE02-5AEBC77CE61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27743" b="-2041"/>
          <a:stretch/>
        </p:blipFill>
        <p:spPr>
          <a:xfrm>
            <a:off x="4927600" y="3766445"/>
            <a:ext cx="4358904" cy="6350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67301BA9-DD93-18C2-372E-6460C12962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0151" y="4777885"/>
            <a:ext cx="3289300" cy="571500"/>
          </a:xfrm>
          <a:prstGeom prst="rect">
            <a:avLst/>
          </a:prstGeom>
        </p:spPr>
      </p:pic>
      <p:pic>
        <p:nvPicPr>
          <p:cNvPr id="22" name="図 21" descr="アイコン&#10;&#10;低い精度で自動的に生成された説明">
            <a:extLst>
              <a:ext uri="{FF2B5EF4-FFF2-40B4-BE49-F238E27FC236}">
                <a16:creationId xmlns:a16="http://schemas.microsoft.com/office/drawing/2014/main" id="{07BD5690-A91D-C1C5-D309-9B6BA516D8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9466" y="4820872"/>
            <a:ext cx="4076700" cy="6350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F5477777-E33D-C1CC-0D9C-3ACC7A139E69}"/>
              </a:ext>
            </a:extLst>
          </p:cNvPr>
          <p:cNvSpPr/>
          <p:nvPr/>
        </p:nvSpPr>
        <p:spPr>
          <a:xfrm>
            <a:off x="5046813" y="1432983"/>
            <a:ext cx="534838" cy="534838"/>
          </a:xfrm>
          <a:prstGeom prst="ellipse">
            <a:avLst/>
          </a:prstGeom>
          <a:solidFill>
            <a:srgbClr val="007FB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>
            <a:extLst>
              <a:ext uri="{FF2B5EF4-FFF2-40B4-BE49-F238E27FC236}">
                <a16:creationId xmlns:a16="http://schemas.microsoft.com/office/drawing/2014/main" id="{38F306C5-CE11-A547-D6E9-17C3B9CE32E2}"/>
              </a:ext>
            </a:extLst>
          </p:cNvPr>
          <p:cNvSpPr/>
          <p:nvPr/>
        </p:nvSpPr>
        <p:spPr>
          <a:xfrm>
            <a:off x="4979079" y="3837516"/>
            <a:ext cx="534838" cy="534838"/>
          </a:xfrm>
          <a:prstGeom prst="ellipse">
            <a:avLst/>
          </a:prstGeom>
          <a:solidFill>
            <a:srgbClr val="007FB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図 2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4AA3BA3-3AE4-3BD8-460A-5EE760924E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93237" y="6145606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9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1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164584-4F16-4ACA-1869-B9090359F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84" y="224367"/>
            <a:ext cx="11432116" cy="966094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C0F16AAD-20A7-220D-8FCD-312FBE333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483" y="2171700"/>
            <a:ext cx="2527300" cy="787400"/>
          </a:xfrm>
          <a:prstGeom prst="rect">
            <a:avLst/>
          </a:prstGeom>
        </p:spPr>
      </p:pic>
      <p:pic>
        <p:nvPicPr>
          <p:cNvPr id="9" name="図 8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547AC811-FB6C-2BBB-8342-49627122E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483" y="4224867"/>
            <a:ext cx="2959100" cy="711200"/>
          </a:xfrm>
          <a:prstGeom prst="rect">
            <a:avLst/>
          </a:prstGeom>
        </p:spPr>
      </p:pic>
      <p:pic>
        <p:nvPicPr>
          <p:cNvPr id="10" name="図 9" descr="アイコン&#10;&#10;自動的に生成された説明">
            <a:extLst>
              <a:ext uri="{FF2B5EF4-FFF2-40B4-BE49-F238E27FC236}">
                <a16:creationId xmlns:a16="http://schemas.microsoft.com/office/drawing/2014/main" id="{645AC477-8063-7BE5-71EA-996DEDCF0B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5783"/>
          <a:stretch/>
        </p:blipFill>
        <p:spPr>
          <a:xfrm>
            <a:off x="5143500" y="1356783"/>
            <a:ext cx="2789217" cy="647700"/>
          </a:xfrm>
          <a:prstGeom prst="rect">
            <a:avLst/>
          </a:prstGeom>
        </p:spPr>
      </p:pic>
      <p:pic>
        <p:nvPicPr>
          <p:cNvPr id="12" name="図 11" descr="図形&#10;&#10;自動的に生成された説明">
            <a:extLst>
              <a:ext uri="{FF2B5EF4-FFF2-40B4-BE49-F238E27FC236}">
                <a16:creationId xmlns:a16="http://schemas.microsoft.com/office/drawing/2014/main" id="{F995FB11-237C-05D1-A0DE-495B01452D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4700" y="2247900"/>
            <a:ext cx="3937000" cy="635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E2BB0A8-DA15-0120-35B3-A68E811760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5137" y="3130550"/>
            <a:ext cx="3238500" cy="5969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3CD1B8A-79AD-7998-A56D-61FB43E387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3184" y="3155950"/>
            <a:ext cx="4229100" cy="5715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D4B5791-7C6D-96CC-9779-F31220E0B10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" r="31711"/>
          <a:stretch/>
        </p:blipFill>
        <p:spPr>
          <a:xfrm>
            <a:off x="5143500" y="4224867"/>
            <a:ext cx="3798619" cy="5969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946EB362-0191-2E7F-C44C-CC204C870E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50065" y="5202767"/>
            <a:ext cx="2959100" cy="5969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317A1EEB-7E35-D098-2F9E-8EF74C95EC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3184" y="5221817"/>
            <a:ext cx="4229100" cy="571500"/>
          </a:xfrm>
          <a:prstGeom prst="rect">
            <a:avLst/>
          </a:prstGeom>
        </p:spPr>
      </p:pic>
      <p:sp>
        <p:nvSpPr>
          <p:cNvPr id="22" name="円/楕円 21">
            <a:extLst>
              <a:ext uri="{FF2B5EF4-FFF2-40B4-BE49-F238E27FC236}">
                <a16:creationId xmlns:a16="http://schemas.microsoft.com/office/drawing/2014/main" id="{A653197A-80D2-83D8-DBE5-614EA32FB2C0}"/>
              </a:ext>
            </a:extLst>
          </p:cNvPr>
          <p:cNvSpPr/>
          <p:nvPr/>
        </p:nvSpPr>
        <p:spPr>
          <a:xfrm>
            <a:off x="4790695" y="2347004"/>
            <a:ext cx="534838" cy="534838"/>
          </a:xfrm>
          <a:prstGeom prst="ellipse">
            <a:avLst/>
          </a:prstGeom>
          <a:solidFill>
            <a:srgbClr val="007FB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>
            <a:extLst>
              <a:ext uri="{FF2B5EF4-FFF2-40B4-BE49-F238E27FC236}">
                <a16:creationId xmlns:a16="http://schemas.microsoft.com/office/drawing/2014/main" id="{0B479887-1094-022A-53D1-95036AFC606C}"/>
              </a:ext>
            </a:extLst>
          </p:cNvPr>
          <p:cNvSpPr/>
          <p:nvPr/>
        </p:nvSpPr>
        <p:spPr>
          <a:xfrm>
            <a:off x="4976962" y="4260471"/>
            <a:ext cx="534838" cy="534838"/>
          </a:xfrm>
          <a:prstGeom prst="ellipse">
            <a:avLst/>
          </a:prstGeom>
          <a:solidFill>
            <a:srgbClr val="007FB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図 2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25CA685-402C-C51F-8D2D-1EA24F4E60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93237" y="6145606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70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9B215BDA-8ABB-F975-8F7E-6E202BCAF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56" y="976677"/>
            <a:ext cx="10914887" cy="528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70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732E0D-6DCE-EA63-515B-9A75F06B2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32" y="282026"/>
            <a:ext cx="11108267" cy="890048"/>
          </a:xfrm>
          <a:prstGeom prst="rect">
            <a:avLst/>
          </a:prstGeom>
        </p:spPr>
      </p:pic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4BD9FD16-5335-EF91-BFDC-6F2898C8F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517" y="1529302"/>
            <a:ext cx="10812752" cy="1899698"/>
          </a:xfrm>
          <a:prstGeom prst="rect">
            <a:avLst/>
          </a:prstGeom>
        </p:spPr>
      </p:pic>
      <p:pic>
        <p:nvPicPr>
          <p:cNvPr id="7" name="図 6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021AF86C-4479-9097-AC73-DA7B60764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17" y="4252383"/>
            <a:ext cx="10691283" cy="1740177"/>
          </a:xfrm>
          <a:prstGeom prst="rect">
            <a:avLst/>
          </a:prstGeom>
        </p:spPr>
      </p:pic>
      <p:sp>
        <p:nvSpPr>
          <p:cNvPr id="2" name="円/楕円 1">
            <a:extLst>
              <a:ext uri="{FF2B5EF4-FFF2-40B4-BE49-F238E27FC236}">
                <a16:creationId xmlns:a16="http://schemas.microsoft.com/office/drawing/2014/main" id="{DC4608A6-4EBF-59BC-205E-1A464D5172F5}"/>
              </a:ext>
            </a:extLst>
          </p:cNvPr>
          <p:cNvSpPr/>
          <p:nvPr/>
        </p:nvSpPr>
        <p:spPr>
          <a:xfrm>
            <a:off x="4062561" y="1728038"/>
            <a:ext cx="534838" cy="534838"/>
          </a:xfrm>
          <a:prstGeom prst="ellipse">
            <a:avLst/>
          </a:prstGeom>
          <a:solidFill>
            <a:srgbClr val="007FB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B6BED44F-D6F2-46AC-5F24-99F087AE705A}"/>
              </a:ext>
            </a:extLst>
          </p:cNvPr>
          <p:cNvSpPr/>
          <p:nvPr/>
        </p:nvSpPr>
        <p:spPr>
          <a:xfrm>
            <a:off x="4198027" y="4303182"/>
            <a:ext cx="534838" cy="534838"/>
          </a:xfrm>
          <a:prstGeom prst="ellipse">
            <a:avLst/>
          </a:prstGeom>
          <a:solidFill>
            <a:srgbClr val="007FB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0115D2B-62D8-3D22-D243-E9EEE4E4D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3237" y="6145606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732E0D-6DCE-EA63-515B-9A75F06B2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32" y="282026"/>
            <a:ext cx="11108267" cy="890048"/>
          </a:xfrm>
          <a:prstGeom prst="rect">
            <a:avLst/>
          </a:prstGeom>
        </p:spPr>
      </p:pic>
      <p:pic>
        <p:nvPicPr>
          <p:cNvPr id="9" name="図 8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DD730253-78FD-43F2-8E12-CFCE22817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183" y="1545166"/>
            <a:ext cx="10383833" cy="1655233"/>
          </a:xfrm>
          <a:prstGeom prst="rect">
            <a:avLst/>
          </a:prstGeom>
        </p:spPr>
      </p:pic>
      <p:pic>
        <p:nvPicPr>
          <p:cNvPr id="11" name="図 10" descr="テキスト&#10;&#10;自動的に生成された説明">
            <a:extLst>
              <a:ext uri="{FF2B5EF4-FFF2-40B4-BE49-F238E27FC236}">
                <a16:creationId xmlns:a16="http://schemas.microsoft.com/office/drawing/2014/main" id="{8AC9F1A5-1532-D0A7-52B4-3BEF5CA34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183" y="4080935"/>
            <a:ext cx="10818284" cy="1735984"/>
          </a:xfrm>
          <a:prstGeom prst="rect">
            <a:avLst/>
          </a:prstGeom>
        </p:spPr>
      </p:pic>
      <p:sp>
        <p:nvSpPr>
          <p:cNvPr id="14" name="円/楕円 13">
            <a:extLst>
              <a:ext uri="{FF2B5EF4-FFF2-40B4-BE49-F238E27FC236}">
                <a16:creationId xmlns:a16="http://schemas.microsoft.com/office/drawing/2014/main" id="{3805CF9D-4B6B-6D96-B3EC-C3D8115179A0}"/>
              </a:ext>
            </a:extLst>
          </p:cNvPr>
          <p:cNvSpPr/>
          <p:nvPr/>
        </p:nvSpPr>
        <p:spPr>
          <a:xfrm>
            <a:off x="4553628" y="1632794"/>
            <a:ext cx="534838" cy="534838"/>
          </a:xfrm>
          <a:prstGeom prst="ellipse">
            <a:avLst/>
          </a:prstGeom>
          <a:solidFill>
            <a:srgbClr val="007FB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66DEE9B3-F018-D74D-6BB5-F4EC7B6CEEB7}"/>
              </a:ext>
            </a:extLst>
          </p:cNvPr>
          <p:cNvSpPr/>
          <p:nvPr/>
        </p:nvSpPr>
        <p:spPr>
          <a:xfrm>
            <a:off x="4435095" y="4206661"/>
            <a:ext cx="534838" cy="534838"/>
          </a:xfrm>
          <a:prstGeom prst="ellipse">
            <a:avLst/>
          </a:prstGeom>
          <a:solidFill>
            <a:srgbClr val="007FB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557F8FB-E975-E7A3-DD5E-18D41F472F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3237" y="6145606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3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27624FE-B89F-115A-D480-60709BBC4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16" y="243417"/>
            <a:ext cx="11668324" cy="1094316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A0056CF-4BD5-C9DC-6C8C-3FCD76FDD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237" y="6145606"/>
            <a:ext cx="1041710" cy="4819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8D5B936D-9ACA-A1CD-1BB8-F4FB69A1C50A}"/>
                  </a:ext>
                </a:extLst>
              </p:cNvPr>
              <p:cNvSpPr txBox="1"/>
              <p:nvPr/>
            </p:nvSpPr>
            <p:spPr>
              <a:xfrm>
                <a:off x="609306" y="3009497"/>
                <a:ext cx="710130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kumimoji="1" lang="en-US" altLang="ja-JP" sz="6600" b="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8D5B936D-9ACA-A1CD-1BB8-F4FB69A1C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06" y="3009497"/>
                <a:ext cx="710130" cy="1015663"/>
              </a:xfrm>
              <a:prstGeom prst="rect">
                <a:avLst/>
              </a:prstGeom>
              <a:blipFill>
                <a:blip r:embed="rId4"/>
                <a:stretch>
                  <a:fillRect l="-23214" r="-23214"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470F28F-011E-883E-D514-95B812EC820F}"/>
                  </a:ext>
                </a:extLst>
              </p:cNvPr>
              <p:cNvSpPr txBox="1"/>
              <p:nvPr/>
            </p:nvSpPr>
            <p:spPr>
              <a:xfrm>
                <a:off x="1677426" y="3009497"/>
                <a:ext cx="710130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kumimoji="1" lang="en-US" altLang="ja-JP" sz="6600" b="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470F28F-011E-883E-D514-95B812EC8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7426" y="3009497"/>
                <a:ext cx="710130" cy="1015663"/>
              </a:xfrm>
              <a:prstGeom prst="rect">
                <a:avLst/>
              </a:prstGeom>
              <a:blipFill>
                <a:blip r:embed="rId5"/>
                <a:stretch>
                  <a:fillRect l="-24561" r="-22807" b="-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A1C56B87-C7BB-CE67-DE61-A5CD0090DFFD}"/>
                  </a:ext>
                </a:extLst>
              </p:cNvPr>
              <p:cNvSpPr txBox="1"/>
              <p:nvPr/>
            </p:nvSpPr>
            <p:spPr>
              <a:xfrm>
                <a:off x="2745546" y="3009497"/>
                <a:ext cx="1178208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kumimoji="1" lang="en-US" altLang="ja-JP" sz="6600" b="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A1C56B87-C7BB-CE67-DE61-A5CD0090D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5546" y="3009497"/>
                <a:ext cx="1178208" cy="1015663"/>
              </a:xfrm>
              <a:prstGeom prst="rect">
                <a:avLst/>
              </a:prstGeom>
              <a:blipFill>
                <a:blip r:embed="rId6"/>
                <a:stretch>
                  <a:fillRect l="-13830" r="-13830" b="-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BF651D8-6073-85F4-006A-6571B7776226}"/>
                  </a:ext>
                </a:extLst>
              </p:cNvPr>
              <p:cNvSpPr txBox="1"/>
              <p:nvPr/>
            </p:nvSpPr>
            <p:spPr>
              <a:xfrm>
                <a:off x="4281744" y="3009497"/>
                <a:ext cx="1178208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kumimoji="1" lang="en-US" altLang="ja-JP" sz="6600" b="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BF651D8-6073-85F4-006A-6571B77762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744" y="3009497"/>
                <a:ext cx="1178208" cy="1015663"/>
              </a:xfrm>
              <a:prstGeom prst="rect">
                <a:avLst/>
              </a:prstGeom>
              <a:blipFill>
                <a:blip r:embed="rId7"/>
                <a:stretch>
                  <a:fillRect l="-13684" r="-13684" b="-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09B6FD4-38BE-C434-A836-BC51140F0D37}"/>
                  </a:ext>
                </a:extLst>
              </p:cNvPr>
              <p:cNvSpPr txBox="1"/>
              <p:nvPr/>
            </p:nvSpPr>
            <p:spPr>
              <a:xfrm>
                <a:off x="5817942" y="3009497"/>
                <a:ext cx="1178208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kumimoji="1" lang="en-US" altLang="ja-JP" sz="6600" b="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09B6FD4-38BE-C434-A836-BC51140F0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942" y="3009497"/>
                <a:ext cx="1178208" cy="1015663"/>
              </a:xfrm>
              <a:prstGeom prst="rect">
                <a:avLst/>
              </a:prstGeom>
              <a:blipFill>
                <a:blip r:embed="rId8"/>
                <a:stretch>
                  <a:fillRect l="-13684" r="-12632" b="-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08A7CFE-CFB3-C19E-5053-922BCB5C52B6}"/>
                  </a:ext>
                </a:extLst>
              </p:cNvPr>
              <p:cNvSpPr txBox="1"/>
              <p:nvPr/>
            </p:nvSpPr>
            <p:spPr>
              <a:xfrm>
                <a:off x="7354140" y="3009497"/>
                <a:ext cx="1178208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kumimoji="1" lang="en-US" altLang="ja-JP" sz="6600" b="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08A7CFE-CFB3-C19E-5053-922BCB5C5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140" y="3009497"/>
                <a:ext cx="1178208" cy="1015663"/>
              </a:xfrm>
              <a:prstGeom prst="rect">
                <a:avLst/>
              </a:prstGeom>
              <a:blipFill>
                <a:blip r:embed="rId9"/>
                <a:stretch>
                  <a:fillRect l="-13830" r="-13830" b="-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33A5430C-C06F-81E5-C90F-35259DFCB660}"/>
                  </a:ext>
                </a:extLst>
              </p:cNvPr>
              <p:cNvSpPr txBox="1"/>
              <p:nvPr/>
            </p:nvSpPr>
            <p:spPr>
              <a:xfrm>
                <a:off x="8890338" y="3009497"/>
                <a:ext cx="1178208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64</m:t>
                      </m:r>
                    </m:oMath>
                  </m:oMathPara>
                </a14:m>
                <a:endParaRPr kumimoji="1" lang="en-US" altLang="ja-JP" sz="6600" b="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33A5430C-C06F-81E5-C90F-35259DFCB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338" y="3009497"/>
                <a:ext cx="1178208" cy="1015663"/>
              </a:xfrm>
              <a:prstGeom prst="rect">
                <a:avLst/>
              </a:prstGeom>
              <a:blipFill>
                <a:blip r:embed="rId10"/>
                <a:stretch>
                  <a:fillRect l="-13830" r="-13830" b="-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44F001D-7145-E86E-F382-56EDA59D9D87}"/>
                  </a:ext>
                </a:extLst>
              </p:cNvPr>
              <p:cNvSpPr txBox="1"/>
              <p:nvPr/>
            </p:nvSpPr>
            <p:spPr>
              <a:xfrm>
                <a:off x="10426535" y="3009497"/>
                <a:ext cx="1178208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6600" b="0" i="1" smtClean="0">
                          <a:latin typeface="Cambria Math" panose="02040503050406030204" pitchFamily="18" charset="0"/>
                        </a:rPr>
                        <m:t>81</m:t>
                      </m:r>
                    </m:oMath>
                  </m:oMathPara>
                </a14:m>
                <a:endParaRPr kumimoji="1" lang="en-US" altLang="ja-JP" sz="6600" b="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44F001D-7145-E86E-F382-56EDA59D9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6535" y="3009497"/>
                <a:ext cx="1178208" cy="1015663"/>
              </a:xfrm>
              <a:prstGeom prst="rect">
                <a:avLst/>
              </a:prstGeom>
              <a:blipFill>
                <a:blip r:embed="rId11"/>
                <a:stretch>
                  <a:fillRect l="-13830" r="-13830" b="-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531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27624FE-B89F-115A-D480-60709BBC4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16" y="243417"/>
            <a:ext cx="11668324" cy="109431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0C9C914-7F85-81C8-2125-57898BF5A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051" y="2137831"/>
            <a:ext cx="6153150" cy="588451"/>
          </a:xfrm>
          <a:prstGeom prst="rect">
            <a:avLst/>
          </a:prstGeom>
        </p:spPr>
      </p:pic>
      <p:pic>
        <p:nvPicPr>
          <p:cNvPr id="7" name="図 6" descr="図形&#10;&#10;自動的に生成された説明">
            <a:extLst>
              <a:ext uri="{FF2B5EF4-FFF2-40B4-BE49-F238E27FC236}">
                <a16:creationId xmlns:a16="http://schemas.microsoft.com/office/drawing/2014/main" id="{4CE890AF-2E01-7B29-43B0-CE572747F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545" y="3136914"/>
            <a:ext cx="3556000" cy="736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DC0E23D-93FF-4037-023F-FEF7D6BDE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051" y="4578371"/>
            <a:ext cx="10615202" cy="588451"/>
          </a:xfrm>
          <a:prstGeom prst="rect">
            <a:avLst/>
          </a:prstGeom>
        </p:spPr>
      </p:pic>
      <p:sp>
        <p:nvSpPr>
          <p:cNvPr id="10" name="円/楕円 9">
            <a:extLst>
              <a:ext uri="{FF2B5EF4-FFF2-40B4-BE49-F238E27FC236}">
                <a16:creationId xmlns:a16="http://schemas.microsoft.com/office/drawing/2014/main" id="{9E7A9C88-EFAF-8145-F899-A56191BE1FED}"/>
              </a:ext>
            </a:extLst>
          </p:cNvPr>
          <p:cNvSpPr/>
          <p:nvPr/>
        </p:nvSpPr>
        <p:spPr>
          <a:xfrm>
            <a:off x="4295344" y="3275894"/>
            <a:ext cx="534838" cy="534838"/>
          </a:xfrm>
          <a:prstGeom prst="ellipse">
            <a:avLst/>
          </a:prstGeom>
          <a:solidFill>
            <a:srgbClr val="007FB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A0056CF-4BD5-C9DC-6C8C-3FCD76FDD4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3237" y="6145606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1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EC57AA6-6D0F-E632-DD1B-5C81C6A27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267" y="2702676"/>
            <a:ext cx="11262783" cy="98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9FDC97F-001B-830E-BA4E-6B382AD62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67" y="230409"/>
            <a:ext cx="11262783" cy="98486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03558D0-DC1F-9CE8-0679-23F64C210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30400"/>
            <a:ext cx="6197600" cy="660400"/>
          </a:xfrm>
          <a:prstGeom prst="rect">
            <a:avLst/>
          </a:prstGeom>
        </p:spPr>
      </p:pic>
      <p:pic>
        <p:nvPicPr>
          <p:cNvPr id="6" name="図 5" descr="図形&#10;&#10;中程度の精度で自動的に生成された説明">
            <a:extLst>
              <a:ext uri="{FF2B5EF4-FFF2-40B4-BE49-F238E27FC236}">
                <a16:creationId xmlns:a16="http://schemas.microsoft.com/office/drawing/2014/main" id="{B0AFD64A-6FD4-A681-B5D2-271EE4B70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1285" y="3132666"/>
            <a:ext cx="3340100" cy="660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8A5A64C-C90A-9789-952D-F5BD61E80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533" y="4130784"/>
            <a:ext cx="10938933" cy="754822"/>
          </a:xfrm>
          <a:prstGeom prst="rect">
            <a:avLst/>
          </a:prstGeom>
        </p:spPr>
      </p:pic>
      <p:sp>
        <p:nvSpPr>
          <p:cNvPr id="9" name="円/楕円 8">
            <a:extLst>
              <a:ext uri="{FF2B5EF4-FFF2-40B4-BE49-F238E27FC236}">
                <a16:creationId xmlns:a16="http://schemas.microsoft.com/office/drawing/2014/main" id="{A2EA33C1-F075-67AD-8040-43E626C78EA2}"/>
              </a:ext>
            </a:extLst>
          </p:cNvPr>
          <p:cNvSpPr/>
          <p:nvPr/>
        </p:nvSpPr>
        <p:spPr>
          <a:xfrm>
            <a:off x="4295344" y="3275894"/>
            <a:ext cx="534838" cy="534838"/>
          </a:xfrm>
          <a:prstGeom prst="ellipse">
            <a:avLst/>
          </a:prstGeom>
          <a:solidFill>
            <a:srgbClr val="007FB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89B8A21-A89D-3313-5CE0-40642C26F4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3237" y="6145606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2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94974-FB6F-7ED0-4DA7-A2FEC6217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C34529-F99C-A3E6-6F0D-9FCF87463BE3}"/>
              </a:ext>
            </a:extLst>
          </p:cNvPr>
          <p:cNvSpPr txBox="1"/>
          <p:nvPr/>
        </p:nvSpPr>
        <p:spPr>
          <a:xfrm>
            <a:off x="3546139" y="79041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B9DAE88-446B-FD33-8B99-DA7D7C6DFE70}"/>
              </a:ext>
            </a:extLst>
          </p:cNvPr>
          <p:cNvSpPr txBox="1"/>
          <p:nvPr/>
        </p:nvSpPr>
        <p:spPr>
          <a:xfrm>
            <a:off x="1237059" y="2140487"/>
            <a:ext cx="971788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無理数の整数部分と小数部分を求める。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147C93-1D37-85DC-940A-5B34384A4BCA}"/>
              </a:ext>
            </a:extLst>
          </p:cNvPr>
          <p:cNvSpPr txBox="1"/>
          <p:nvPr/>
        </p:nvSpPr>
        <p:spPr>
          <a:xfrm>
            <a:off x="2364828" y="3429000"/>
            <a:ext cx="7078717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4400" dirty="0"/>
              <a:t>3.141592 = 3 + 0.141592</a:t>
            </a:r>
            <a:endParaRPr kumimoji="1" lang="ja-JP" altLang="en-US" sz="440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FDC12E6-E5A7-13E7-B9EB-9137B4DAE8DD}"/>
              </a:ext>
            </a:extLst>
          </p:cNvPr>
          <p:cNvGrpSpPr/>
          <p:nvPr/>
        </p:nvGrpSpPr>
        <p:grpSpPr>
          <a:xfrm>
            <a:off x="5098711" y="3482787"/>
            <a:ext cx="1107996" cy="1084728"/>
            <a:chOff x="5098711" y="3482787"/>
            <a:chExt cx="1107996" cy="1084728"/>
          </a:xfrm>
        </p:grpSpPr>
        <p:sp>
          <p:nvSpPr>
            <p:cNvPr id="7" name="円/楕円 6">
              <a:extLst>
                <a:ext uri="{FF2B5EF4-FFF2-40B4-BE49-F238E27FC236}">
                  <a16:creationId xmlns:a16="http://schemas.microsoft.com/office/drawing/2014/main" id="{ECF6552F-6BF1-76A0-FB90-36607E337400}"/>
                </a:ext>
              </a:extLst>
            </p:cNvPr>
            <p:cNvSpPr/>
            <p:nvPr/>
          </p:nvSpPr>
          <p:spPr>
            <a:xfrm>
              <a:off x="5329516" y="3482787"/>
              <a:ext cx="646386" cy="646386"/>
            </a:xfrm>
            <a:prstGeom prst="ellipse">
              <a:avLst/>
            </a:prstGeom>
            <a:solidFill>
              <a:srgbClr val="E87095">
                <a:alpha val="3713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2052153-F730-2C6D-F608-21F7EB2F6E43}"/>
                </a:ext>
              </a:extLst>
            </p:cNvPr>
            <p:cNvSpPr txBox="1"/>
            <p:nvPr/>
          </p:nvSpPr>
          <p:spPr>
            <a:xfrm>
              <a:off x="5098711" y="419818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rgbClr val="E87095"/>
                  </a:solidFill>
                </a:rPr>
                <a:t>整数部分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0E9B8DC3-679C-DED3-994D-4D5494527364}"/>
              </a:ext>
            </a:extLst>
          </p:cNvPr>
          <p:cNvGrpSpPr/>
          <p:nvPr/>
        </p:nvGrpSpPr>
        <p:grpSpPr>
          <a:xfrm>
            <a:off x="6337738" y="3519109"/>
            <a:ext cx="2868705" cy="1033183"/>
            <a:chOff x="6391525" y="4096107"/>
            <a:chExt cx="2868705" cy="1033183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D4057013-E379-C416-213B-E254E85558C7}"/>
                </a:ext>
              </a:extLst>
            </p:cNvPr>
            <p:cNvSpPr/>
            <p:nvPr/>
          </p:nvSpPr>
          <p:spPr>
            <a:xfrm>
              <a:off x="6391525" y="4096107"/>
              <a:ext cx="2868705" cy="573742"/>
            </a:xfrm>
            <a:prstGeom prst="rect">
              <a:avLst/>
            </a:prstGeom>
            <a:solidFill>
              <a:srgbClr val="2F4873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C5BE37E-4BF8-1958-4540-5F1460CF55C6}"/>
                </a:ext>
              </a:extLst>
            </p:cNvPr>
            <p:cNvSpPr txBox="1"/>
            <p:nvPr/>
          </p:nvSpPr>
          <p:spPr>
            <a:xfrm>
              <a:off x="6391525" y="475995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>
                  <a:solidFill>
                    <a:srgbClr val="2F4873"/>
                  </a:solidFill>
                </a:rPr>
                <a:t>小数</a:t>
              </a:r>
              <a:r>
                <a:rPr kumimoji="1" lang="ja-JP" altLang="en-US">
                  <a:solidFill>
                    <a:srgbClr val="2F4873"/>
                  </a:solidFill>
                </a:rPr>
                <a:t>部分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746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BCECD-0AD5-2D34-8CF3-52EE89F51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A7B51EE-8258-8A7B-1AF8-EEE560D54631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6F15C3-CD2E-F5BD-AF98-6E5B2E03CD7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DA80B9A-991B-517D-67DA-6F67ACDCE2EA}"/>
              </a:ext>
            </a:extLst>
          </p:cNvPr>
          <p:cNvSpPr txBox="1"/>
          <p:nvPr/>
        </p:nvSpPr>
        <p:spPr>
          <a:xfrm>
            <a:off x="344556" y="1346103"/>
            <a:ext cx="109568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数と式「整数部分と小数部分」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C672ED5-E124-3E4C-9AE4-4A35C5E7A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689" y="5262049"/>
            <a:ext cx="11627311" cy="135741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69D9046-642B-59DC-3611-A464EA64A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88" y="2693098"/>
            <a:ext cx="11627311" cy="1161222"/>
          </a:xfrm>
          <a:prstGeom prst="rect">
            <a:avLst/>
          </a:prstGeom>
        </p:spPr>
      </p:pic>
      <p:pic>
        <p:nvPicPr>
          <p:cNvPr id="12" name="図 11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2F654DC0-D59D-007A-4395-77919F55C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171" y="3854320"/>
            <a:ext cx="4885141" cy="116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98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133</Words>
  <Application>Microsoft Macintosh PowerPoint</Application>
  <PresentationFormat>ワイド画面</PresentationFormat>
  <Paragraphs>45</Paragraphs>
  <Slides>19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4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10</cp:revision>
  <dcterms:created xsi:type="dcterms:W3CDTF">2024-12-21T06:28:55Z</dcterms:created>
  <dcterms:modified xsi:type="dcterms:W3CDTF">2025-03-07T06:53:35Z</dcterms:modified>
</cp:coreProperties>
</file>