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7" r:id="rId3"/>
    <p:sldId id="287" r:id="rId4"/>
    <p:sldId id="297" r:id="rId5"/>
    <p:sldId id="286" r:id="rId6"/>
    <p:sldId id="298" r:id="rId7"/>
    <p:sldId id="291" r:id="rId8"/>
    <p:sldId id="290" r:id="rId9"/>
    <p:sldId id="278" r:id="rId10"/>
    <p:sldId id="292" r:id="rId11"/>
    <p:sldId id="279" r:id="rId12"/>
    <p:sldId id="280" r:id="rId13"/>
    <p:sldId id="295" r:id="rId14"/>
    <p:sldId id="293" r:id="rId15"/>
    <p:sldId id="281" r:id="rId16"/>
    <p:sldId id="296" r:id="rId17"/>
    <p:sldId id="294" r:id="rId1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140"/>
    <p:restoredTop sz="92342"/>
  </p:normalViewPr>
  <p:slideViewPr>
    <p:cSldViewPr snapToGrid="0">
      <p:cViewPr varScale="1">
        <p:scale>
          <a:sx n="91" d="100"/>
          <a:sy n="91" d="100"/>
        </p:scale>
        <p:origin x="192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1.png"/><Relationship Id="rId4" Type="http://schemas.openxmlformats.org/officeDocument/2006/relationships/image" Target="../media/image56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70.png"/><Relationship Id="rId7" Type="http://schemas.openxmlformats.org/officeDocument/2006/relationships/image" Target="../media/image3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数と式「平方根」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BF15CA5-83A4-6B4B-72E6-4728A3DAC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3" y="5145676"/>
            <a:ext cx="14951821" cy="1291952"/>
          </a:xfrm>
          <a:prstGeom prst="rect">
            <a:avLst/>
          </a:prstGeom>
        </p:spPr>
      </p:pic>
      <p:pic>
        <p:nvPicPr>
          <p:cNvPr id="12" name="図 11" descr="図形&#10;&#10;低い精度で自動的に生成された説明">
            <a:extLst>
              <a:ext uri="{FF2B5EF4-FFF2-40B4-BE49-F238E27FC236}">
                <a16:creationId xmlns:a16="http://schemas.microsoft.com/office/drawing/2014/main" id="{B0E528E5-CFA5-89B2-65D3-DEE22AF50A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613"/>
          <a:stretch/>
        </p:blipFill>
        <p:spPr>
          <a:xfrm>
            <a:off x="568636" y="2527297"/>
            <a:ext cx="8074595" cy="22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5811BC-D143-5972-F848-53A6B6C62F30}"/>
              </a:ext>
            </a:extLst>
          </p:cNvPr>
          <p:cNvSpPr txBox="1"/>
          <p:nvPr/>
        </p:nvSpPr>
        <p:spPr>
          <a:xfrm>
            <a:off x="3546139" y="79041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FE9C986-A006-F9BE-A9DF-DE9E41986567}"/>
              </a:ext>
            </a:extLst>
          </p:cNvPr>
          <p:cNvSpPr txBox="1"/>
          <p:nvPr/>
        </p:nvSpPr>
        <p:spPr>
          <a:xfrm>
            <a:off x="2678806" y="2257024"/>
            <a:ext cx="690558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平方根とルートの違いは？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8C9C934-4290-EE70-16ED-C2C78A438466}"/>
              </a:ext>
            </a:extLst>
          </p:cNvPr>
          <p:cNvSpPr txBox="1"/>
          <p:nvPr/>
        </p:nvSpPr>
        <p:spPr>
          <a:xfrm>
            <a:off x="2678806" y="3378718"/>
            <a:ext cx="741823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ルートのだいたいの大きさ</a:t>
            </a: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5A80D1D4-B476-F6A1-562B-0D40BF3ED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446" y="4329471"/>
            <a:ext cx="3450185" cy="119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2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CA29F3A-C035-42FE-6D73-14746AD0283A}"/>
              </a:ext>
            </a:extLst>
          </p:cNvPr>
          <p:cNvSpPr txBox="1"/>
          <p:nvPr/>
        </p:nvSpPr>
        <p:spPr>
          <a:xfrm>
            <a:off x="811370" y="528033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600"/>
              <a:t>「平方」</a:t>
            </a:r>
          </a:p>
        </p:txBody>
      </p:sp>
      <p:pic>
        <p:nvPicPr>
          <p:cNvPr id="9" name="図 8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5622BA8-9026-9DF2-008F-29873896A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541" y="958126"/>
            <a:ext cx="6019779" cy="67790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6705AD3-2751-D464-E296-5305E07E8499}"/>
              </a:ext>
            </a:extLst>
          </p:cNvPr>
          <p:cNvSpPr txBox="1"/>
          <p:nvPr/>
        </p:nvSpPr>
        <p:spPr>
          <a:xfrm>
            <a:off x="1318532" y="4868214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600"/>
              <a:t>「根」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FC229BE-2329-A2ED-E5A5-0BE1C395F9E9}"/>
              </a:ext>
            </a:extLst>
          </p:cNvPr>
          <p:cNvSpPr txBox="1"/>
          <p:nvPr/>
        </p:nvSpPr>
        <p:spPr>
          <a:xfrm>
            <a:off x="4381578" y="4868214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600"/>
              <a:t>その元にあるもの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EBB881D-B3DE-8546-5DA9-4C789BD81F69}"/>
              </a:ext>
            </a:extLst>
          </p:cNvPr>
          <p:cNvGrpSpPr/>
          <p:nvPr/>
        </p:nvGrpSpPr>
        <p:grpSpPr>
          <a:xfrm>
            <a:off x="4042355" y="2150772"/>
            <a:ext cx="6489353" cy="2143975"/>
            <a:chOff x="4042355" y="2150772"/>
            <a:chExt cx="6489353" cy="2143975"/>
          </a:xfrm>
        </p:grpSpPr>
        <p:pic>
          <p:nvPicPr>
            <p:cNvPr id="7" name="図 6" descr="グラフ, 折れ線グラフ&#10;&#10;自動的に生成された説明">
              <a:extLst>
                <a:ext uri="{FF2B5EF4-FFF2-40B4-BE49-F238E27FC236}">
                  <a16:creationId xmlns:a16="http://schemas.microsoft.com/office/drawing/2014/main" id="{3A6E9A67-2174-E60F-5E42-417EF072F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2355" y="2150772"/>
              <a:ext cx="6489353" cy="2143975"/>
            </a:xfrm>
            <a:prstGeom prst="rect">
              <a:avLst/>
            </a:prstGeom>
          </p:spPr>
        </p:pic>
        <p:sp>
          <p:nvSpPr>
            <p:cNvPr id="2" name="フリーフォーム 1">
              <a:extLst>
                <a:ext uri="{FF2B5EF4-FFF2-40B4-BE49-F238E27FC236}">
                  <a16:creationId xmlns:a16="http://schemas.microsoft.com/office/drawing/2014/main" id="{A3C8D068-9B78-8BA4-D781-931C5EDFCB56}"/>
                </a:ext>
              </a:extLst>
            </p:cNvPr>
            <p:cNvSpPr/>
            <p:nvPr/>
          </p:nvSpPr>
          <p:spPr>
            <a:xfrm>
              <a:off x="4317167" y="2443397"/>
              <a:ext cx="5726243" cy="989351"/>
            </a:xfrm>
            <a:custGeom>
              <a:avLst/>
              <a:gdLst>
                <a:gd name="connsiteX0" fmla="*/ 1903751 w 5726243"/>
                <a:gd name="connsiteY0" fmla="*/ 0 h 989351"/>
                <a:gd name="connsiteX1" fmla="*/ 0 w 5726243"/>
                <a:gd name="connsiteY1" fmla="*/ 989351 h 989351"/>
                <a:gd name="connsiteX2" fmla="*/ 3822492 w 5726243"/>
                <a:gd name="connsiteY2" fmla="*/ 989351 h 989351"/>
                <a:gd name="connsiteX3" fmla="*/ 5726243 w 5726243"/>
                <a:gd name="connsiteY3" fmla="*/ 14990 h 989351"/>
                <a:gd name="connsiteX4" fmla="*/ 1903751 w 5726243"/>
                <a:gd name="connsiteY4" fmla="*/ 0 h 98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6243" h="989351">
                  <a:moveTo>
                    <a:pt x="1903751" y="0"/>
                  </a:moveTo>
                  <a:lnTo>
                    <a:pt x="0" y="989351"/>
                  </a:lnTo>
                  <a:lnTo>
                    <a:pt x="3822492" y="989351"/>
                  </a:lnTo>
                  <a:lnTo>
                    <a:pt x="5726243" y="14990"/>
                  </a:lnTo>
                  <a:lnTo>
                    <a:pt x="1903751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4581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BC52EEDC-9669-4B7F-70B4-00CA87005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628" y="547498"/>
            <a:ext cx="2652873" cy="694800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04156E3C-56F6-96DB-88E1-5BEDB7FB3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628" y="1430444"/>
            <a:ext cx="2667000" cy="711200"/>
          </a:xfrm>
          <a:prstGeom prst="rect">
            <a:avLst/>
          </a:prstGeom>
        </p:spPr>
      </p:pic>
      <p:pic>
        <p:nvPicPr>
          <p:cNvPr id="9" name="図 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3BB243E0-D4A3-ABA1-502C-F7410C2E8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28" y="2329790"/>
            <a:ext cx="2667000" cy="711200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FE25D75E-963D-2406-320F-7CAB65E9DC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28" y="3229135"/>
            <a:ext cx="2667000" cy="698500"/>
          </a:xfrm>
          <a:prstGeom prst="rect">
            <a:avLst/>
          </a:prstGeom>
        </p:spPr>
      </p:pic>
      <p:pic>
        <p:nvPicPr>
          <p:cNvPr id="13" name="図 12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4C3362C8-D499-CCC0-3DBE-E38DFC94CF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9501" y="547498"/>
            <a:ext cx="4572000" cy="698500"/>
          </a:xfrm>
          <a:prstGeom prst="rect">
            <a:avLst/>
          </a:prstGeom>
        </p:spPr>
      </p:pic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AF94920-224A-3811-E3F3-DA2F44096A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9501" y="1443144"/>
            <a:ext cx="4572000" cy="698500"/>
          </a:xfrm>
          <a:prstGeom prst="rect">
            <a:avLst/>
          </a:prstGeom>
        </p:spPr>
      </p:pic>
      <p:pic>
        <p:nvPicPr>
          <p:cNvPr id="17" name="図 1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125A972-0EEE-A3CC-D85C-1A2B65065E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9501" y="2329790"/>
            <a:ext cx="4572000" cy="711200"/>
          </a:xfrm>
          <a:prstGeom prst="rect">
            <a:avLst/>
          </a:prstGeom>
        </p:spPr>
      </p:pic>
      <p:pic>
        <p:nvPicPr>
          <p:cNvPr id="19" name="図 18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9EB690D-7385-485F-3A55-9085978E12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5374" y="3229135"/>
            <a:ext cx="4572000" cy="685800"/>
          </a:xfrm>
          <a:prstGeom prst="rect">
            <a:avLst/>
          </a:prstGeom>
        </p:spPr>
      </p:pic>
      <p:pic>
        <p:nvPicPr>
          <p:cNvPr id="21" name="図 20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2A4914EE-7511-FEA5-F2FE-819637F239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49772" y="547498"/>
            <a:ext cx="2514600" cy="685800"/>
          </a:xfrm>
          <a:prstGeom prst="rect">
            <a:avLst/>
          </a:prstGeom>
        </p:spPr>
      </p:pic>
      <p:pic>
        <p:nvPicPr>
          <p:cNvPr id="23" name="図 2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7C22F7E-B5A9-D703-2E04-A54D19A854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49772" y="1430444"/>
            <a:ext cx="2514600" cy="711200"/>
          </a:xfrm>
          <a:prstGeom prst="rect">
            <a:avLst/>
          </a:prstGeom>
        </p:spPr>
      </p:pic>
      <p:pic>
        <p:nvPicPr>
          <p:cNvPr id="25" name="図 2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6EC47579-013C-2E70-715E-6CCC128621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49772" y="2329790"/>
            <a:ext cx="2514600" cy="711200"/>
          </a:xfrm>
          <a:prstGeom prst="rect">
            <a:avLst/>
          </a:prstGeom>
        </p:spPr>
      </p:pic>
      <p:pic>
        <p:nvPicPr>
          <p:cNvPr id="27" name="図 26" descr="テキスト&#10;&#10;自動的に生成された説明">
            <a:extLst>
              <a:ext uri="{FF2B5EF4-FFF2-40B4-BE49-F238E27FC236}">
                <a16:creationId xmlns:a16="http://schemas.microsoft.com/office/drawing/2014/main" id="{5483821F-66D3-A3BA-FDDA-DE4647CFFA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31877" y="3229135"/>
            <a:ext cx="2514600" cy="711200"/>
          </a:xfrm>
          <a:prstGeom prst="rect">
            <a:avLst/>
          </a:prstGeom>
        </p:spPr>
      </p:pic>
      <p:pic>
        <p:nvPicPr>
          <p:cNvPr id="29" name="図 28" descr="図形&#10;&#10;中程度の精度で自動的に生成された説明">
            <a:extLst>
              <a:ext uri="{FF2B5EF4-FFF2-40B4-BE49-F238E27FC236}">
                <a16:creationId xmlns:a16="http://schemas.microsoft.com/office/drawing/2014/main" id="{A7DC4570-E1C5-EE69-D592-17B5AAD6B8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86904" y="4391086"/>
            <a:ext cx="5328998" cy="938204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2B2B56E-8D96-33E0-E4F3-65BAD6B2FDB9}"/>
              </a:ext>
            </a:extLst>
          </p:cNvPr>
          <p:cNvGrpSpPr/>
          <p:nvPr/>
        </p:nvGrpSpPr>
        <p:grpSpPr>
          <a:xfrm>
            <a:off x="9590525" y="3895079"/>
            <a:ext cx="2296675" cy="2488159"/>
            <a:chOff x="9590525" y="3895079"/>
            <a:chExt cx="2296675" cy="2488159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BD18D576-3456-731A-3FD4-4469DB447661}"/>
                </a:ext>
              </a:extLst>
            </p:cNvPr>
            <p:cNvSpPr/>
            <p:nvPr/>
          </p:nvSpPr>
          <p:spPr>
            <a:xfrm>
              <a:off x="9653451" y="5238206"/>
              <a:ext cx="2233749" cy="11450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A28DE6B6-0532-588D-D6D4-29BBF6715C32}"/>
                </a:ext>
              </a:extLst>
            </p:cNvPr>
            <p:cNvCxnSpPr>
              <a:cxnSpLocks/>
            </p:cNvCxnSpPr>
            <p:nvPr/>
          </p:nvCxnSpPr>
          <p:spPr>
            <a:xfrm>
              <a:off x="10666480" y="4660135"/>
              <a:ext cx="0" cy="730835"/>
            </a:xfrm>
            <a:prstGeom prst="line">
              <a:avLst/>
            </a:prstGeom>
            <a:ln w="1143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円/楕円 7">
              <a:extLst>
                <a:ext uri="{FF2B5EF4-FFF2-40B4-BE49-F238E27FC236}">
                  <a16:creationId xmlns:a16="http://schemas.microsoft.com/office/drawing/2014/main" id="{1088F8E9-6677-9584-6937-B61C88C831EF}"/>
                </a:ext>
              </a:extLst>
            </p:cNvPr>
            <p:cNvSpPr/>
            <p:nvPr/>
          </p:nvSpPr>
          <p:spPr>
            <a:xfrm rot="882324">
              <a:off x="9590525" y="4326908"/>
              <a:ext cx="1101686" cy="46270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/楕円 9">
              <a:extLst>
                <a:ext uri="{FF2B5EF4-FFF2-40B4-BE49-F238E27FC236}">
                  <a16:creationId xmlns:a16="http://schemas.microsoft.com/office/drawing/2014/main" id="{D9CEF0E0-ABA9-8F89-DF68-DEA0B0496B83}"/>
                </a:ext>
              </a:extLst>
            </p:cNvPr>
            <p:cNvSpPr/>
            <p:nvPr/>
          </p:nvSpPr>
          <p:spPr>
            <a:xfrm rot="19469041">
              <a:off x="10613530" y="4174463"/>
              <a:ext cx="1101686" cy="46270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C848D788-0B76-3F14-1B59-5AAB8822344A}"/>
                </a:ext>
              </a:extLst>
            </p:cNvPr>
            <p:cNvCxnSpPr>
              <a:cxnSpLocks/>
            </p:cNvCxnSpPr>
            <p:nvPr/>
          </p:nvCxnSpPr>
          <p:spPr>
            <a:xfrm>
              <a:off x="10666480" y="5390970"/>
              <a:ext cx="567577" cy="526504"/>
            </a:xfrm>
            <a:prstGeom prst="line">
              <a:avLst/>
            </a:prstGeom>
            <a:ln w="1143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C618F7B7-A57B-A64A-1CB6-A0AC4435C7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26236" y="5398709"/>
              <a:ext cx="440243" cy="526504"/>
            </a:xfrm>
            <a:prstGeom prst="line">
              <a:avLst/>
            </a:prstGeom>
            <a:ln w="1143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C0997BA4-196A-6C62-3ABD-789649F2C4F1}"/>
                    </a:ext>
                  </a:extLst>
                </p:cNvPr>
                <p:cNvSpPr txBox="1"/>
                <p:nvPr/>
              </p:nvSpPr>
              <p:spPr>
                <a:xfrm>
                  <a:off x="11155197" y="5867930"/>
                  <a:ext cx="698525" cy="3734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kumimoji="1" lang="en-US" altLang="ja-JP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ja-JP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</m:oMath>
                    </m:oMathPara>
                  </a14:m>
                  <a:endParaRPr kumimoji="1" lang="ja-JP" altLang="en-US" sz="2400"/>
                </a:p>
              </p:txBody>
            </p:sp>
          </mc:Choice>
          <mc:Fallback xmlns=""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C0997BA4-196A-6C62-3ABD-789649F2C4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55197" y="5867930"/>
                  <a:ext cx="698525" cy="373436"/>
                </a:xfrm>
                <a:prstGeom prst="rect">
                  <a:avLst/>
                </a:prstGeom>
                <a:blipFill>
                  <a:blip r:embed="rId16"/>
                  <a:stretch>
                    <a:fillRect l="-7143" r="-3571" b="-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E6B955B6-027B-1555-3598-9BC0CD6FD7DE}"/>
                    </a:ext>
                  </a:extLst>
                </p:cNvPr>
                <p:cNvSpPr txBox="1"/>
                <p:nvPr/>
              </p:nvSpPr>
              <p:spPr>
                <a:xfrm>
                  <a:off x="9692121" y="5902192"/>
                  <a:ext cx="698525" cy="3734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kumimoji="1" lang="en-US" altLang="ja-JP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ja-JP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</m:oMath>
                    </m:oMathPara>
                  </a14:m>
                  <a:endParaRPr kumimoji="1" lang="ja-JP" altLang="en-US" sz="2400"/>
                </a:p>
              </p:txBody>
            </p:sp>
          </mc:Choice>
          <mc:Fallback xmlns="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E6B955B6-027B-1555-3598-9BC0CD6FD7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2121" y="5902192"/>
                  <a:ext cx="698525" cy="373436"/>
                </a:xfrm>
                <a:prstGeom prst="rect">
                  <a:avLst/>
                </a:prstGeom>
                <a:blipFill>
                  <a:blip r:embed="rId17"/>
                  <a:stretch>
                    <a:fillRect l="-1786" r="-178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DD6874EE-3318-0352-889E-E91875FC9BDA}"/>
                    </a:ext>
                  </a:extLst>
                </p:cNvPr>
                <p:cNvSpPr txBox="1"/>
                <p:nvPr/>
              </p:nvSpPr>
              <p:spPr>
                <a:xfrm>
                  <a:off x="10390646" y="3895079"/>
                  <a:ext cx="534377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8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kumimoji="1" lang="ja-JP" altLang="en-US" sz="48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DD6874EE-3318-0352-889E-E91875FC9B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646" y="3895079"/>
                  <a:ext cx="534377" cy="738664"/>
                </a:xfrm>
                <a:prstGeom prst="rect">
                  <a:avLst/>
                </a:prstGeom>
                <a:blipFill>
                  <a:blip r:embed="rId18"/>
                  <a:stretch>
                    <a:fillRect l="-11628" r="-697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0F66572A-0FAA-3780-A29B-31FDB44C9404}"/>
              </a:ext>
            </a:extLst>
          </p:cNvPr>
          <p:cNvSpPr/>
          <p:nvPr/>
        </p:nvSpPr>
        <p:spPr>
          <a:xfrm>
            <a:off x="9653451" y="5230467"/>
            <a:ext cx="2233749" cy="11450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角丸四角形 1">
            <a:extLst>
              <a:ext uri="{FF2B5EF4-FFF2-40B4-BE49-F238E27FC236}">
                <a16:creationId xmlns:a16="http://schemas.microsoft.com/office/drawing/2014/main" id="{FBCE0236-BA04-B8A2-F8AF-268C076D5980}"/>
              </a:ext>
            </a:extLst>
          </p:cNvPr>
          <p:cNvSpPr/>
          <p:nvPr/>
        </p:nvSpPr>
        <p:spPr>
          <a:xfrm>
            <a:off x="8731877" y="1430444"/>
            <a:ext cx="921574" cy="711200"/>
          </a:xfrm>
          <a:prstGeom prst="roundRect">
            <a:avLst>
              <a:gd name="adj" fmla="val 38096"/>
            </a:avLst>
          </a:prstGeom>
          <a:solidFill>
            <a:srgbClr val="E97095">
              <a:alpha val="4111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2B80ADC1-89DA-D93F-1F51-25FDFE451711}"/>
              </a:ext>
            </a:extLst>
          </p:cNvPr>
          <p:cNvSpPr/>
          <p:nvPr/>
        </p:nvSpPr>
        <p:spPr>
          <a:xfrm>
            <a:off x="8797192" y="2295858"/>
            <a:ext cx="921574" cy="711200"/>
          </a:xfrm>
          <a:prstGeom prst="roundRect">
            <a:avLst>
              <a:gd name="adj" fmla="val 38096"/>
            </a:avLst>
          </a:prstGeom>
          <a:solidFill>
            <a:srgbClr val="E97095">
              <a:alpha val="4111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72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BC52EEDC-9669-4B7F-70B4-00CA87005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628" y="547498"/>
            <a:ext cx="2652873" cy="694800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04156E3C-56F6-96DB-88E1-5BEDB7FB3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628" y="1430444"/>
            <a:ext cx="2667000" cy="711200"/>
          </a:xfrm>
          <a:prstGeom prst="rect">
            <a:avLst/>
          </a:prstGeom>
        </p:spPr>
      </p:pic>
      <p:pic>
        <p:nvPicPr>
          <p:cNvPr id="9" name="図 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3BB243E0-D4A3-ABA1-502C-F7410C2E8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28" y="2329790"/>
            <a:ext cx="2667000" cy="711200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FE25D75E-963D-2406-320F-7CAB65E9DC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28" y="3229135"/>
            <a:ext cx="2667000" cy="698500"/>
          </a:xfrm>
          <a:prstGeom prst="rect">
            <a:avLst/>
          </a:prstGeom>
        </p:spPr>
      </p:pic>
      <p:pic>
        <p:nvPicPr>
          <p:cNvPr id="13" name="図 12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4C3362C8-D499-CCC0-3DBE-E38DFC94CF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9501" y="547498"/>
            <a:ext cx="4572000" cy="698500"/>
          </a:xfrm>
          <a:prstGeom prst="rect">
            <a:avLst/>
          </a:prstGeom>
        </p:spPr>
      </p:pic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AF94920-224A-3811-E3F3-DA2F44096A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9501" y="1443144"/>
            <a:ext cx="4572000" cy="698500"/>
          </a:xfrm>
          <a:prstGeom prst="rect">
            <a:avLst/>
          </a:prstGeom>
        </p:spPr>
      </p:pic>
      <p:pic>
        <p:nvPicPr>
          <p:cNvPr id="17" name="図 1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125A972-0EEE-A3CC-D85C-1A2B65065E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9501" y="2329790"/>
            <a:ext cx="4572000" cy="711200"/>
          </a:xfrm>
          <a:prstGeom prst="rect">
            <a:avLst/>
          </a:prstGeom>
        </p:spPr>
      </p:pic>
      <p:pic>
        <p:nvPicPr>
          <p:cNvPr id="19" name="図 18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9EB690D-7385-485F-3A55-9085978E12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5374" y="3229135"/>
            <a:ext cx="4572000" cy="685800"/>
          </a:xfrm>
          <a:prstGeom prst="rect">
            <a:avLst/>
          </a:prstGeom>
        </p:spPr>
      </p:pic>
      <p:pic>
        <p:nvPicPr>
          <p:cNvPr id="21" name="図 20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2A4914EE-7511-FEA5-F2FE-819637F239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49772" y="547498"/>
            <a:ext cx="2514600" cy="685800"/>
          </a:xfrm>
          <a:prstGeom prst="rect">
            <a:avLst/>
          </a:prstGeom>
        </p:spPr>
      </p:pic>
      <p:pic>
        <p:nvPicPr>
          <p:cNvPr id="23" name="図 2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7C22F7E-B5A9-D703-2E04-A54D19A854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49772" y="1430444"/>
            <a:ext cx="2514600" cy="711200"/>
          </a:xfrm>
          <a:prstGeom prst="rect">
            <a:avLst/>
          </a:prstGeom>
        </p:spPr>
      </p:pic>
      <p:pic>
        <p:nvPicPr>
          <p:cNvPr id="25" name="図 2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6EC47579-013C-2E70-715E-6CCC128621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49772" y="2329790"/>
            <a:ext cx="2514600" cy="711200"/>
          </a:xfrm>
          <a:prstGeom prst="rect">
            <a:avLst/>
          </a:prstGeom>
        </p:spPr>
      </p:pic>
      <p:pic>
        <p:nvPicPr>
          <p:cNvPr id="27" name="図 26" descr="テキスト&#10;&#10;自動的に生成された説明">
            <a:extLst>
              <a:ext uri="{FF2B5EF4-FFF2-40B4-BE49-F238E27FC236}">
                <a16:creationId xmlns:a16="http://schemas.microsoft.com/office/drawing/2014/main" id="{5483821F-66D3-A3BA-FDDA-DE4647CFFA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31877" y="3229135"/>
            <a:ext cx="2514600" cy="711200"/>
          </a:xfrm>
          <a:prstGeom prst="rect">
            <a:avLst/>
          </a:prstGeom>
        </p:spPr>
      </p:pic>
      <p:pic>
        <p:nvPicPr>
          <p:cNvPr id="29" name="図 28" descr="図形&#10;&#10;中程度の精度で自動的に生成された説明">
            <a:extLst>
              <a:ext uri="{FF2B5EF4-FFF2-40B4-BE49-F238E27FC236}">
                <a16:creationId xmlns:a16="http://schemas.microsoft.com/office/drawing/2014/main" id="{A7DC4570-E1C5-EE69-D592-17B5AAD6B8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86904" y="4391086"/>
            <a:ext cx="5328998" cy="938204"/>
          </a:xfrm>
          <a:prstGeom prst="rect">
            <a:avLst/>
          </a:prstGeom>
        </p:spPr>
      </p:pic>
      <p:pic>
        <p:nvPicPr>
          <p:cNvPr id="3" name="図 2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A03E618A-8EB1-823E-BE4B-60F58249676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3843" y="5427426"/>
            <a:ext cx="6675120" cy="894132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2B2B56E-8D96-33E0-E4F3-65BAD6B2FDB9}"/>
              </a:ext>
            </a:extLst>
          </p:cNvPr>
          <p:cNvGrpSpPr/>
          <p:nvPr/>
        </p:nvGrpSpPr>
        <p:grpSpPr>
          <a:xfrm>
            <a:off x="9590525" y="3895079"/>
            <a:ext cx="2296675" cy="2488159"/>
            <a:chOff x="9590525" y="3895079"/>
            <a:chExt cx="2296675" cy="2488159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BD18D576-3456-731A-3FD4-4469DB447661}"/>
                </a:ext>
              </a:extLst>
            </p:cNvPr>
            <p:cNvSpPr/>
            <p:nvPr/>
          </p:nvSpPr>
          <p:spPr>
            <a:xfrm>
              <a:off x="9653451" y="5238206"/>
              <a:ext cx="2233749" cy="11450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A28DE6B6-0532-588D-D6D4-29BBF6715C32}"/>
                </a:ext>
              </a:extLst>
            </p:cNvPr>
            <p:cNvCxnSpPr>
              <a:cxnSpLocks/>
            </p:cNvCxnSpPr>
            <p:nvPr/>
          </p:nvCxnSpPr>
          <p:spPr>
            <a:xfrm>
              <a:off x="10666480" y="4660135"/>
              <a:ext cx="0" cy="730835"/>
            </a:xfrm>
            <a:prstGeom prst="line">
              <a:avLst/>
            </a:prstGeom>
            <a:ln w="1143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円/楕円 7">
              <a:extLst>
                <a:ext uri="{FF2B5EF4-FFF2-40B4-BE49-F238E27FC236}">
                  <a16:creationId xmlns:a16="http://schemas.microsoft.com/office/drawing/2014/main" id="{1088F8E9-6677-9584-6937-B61C88C831EF}"/>
                </a:ext>
              </a:extLst>
            </p:cNvPr>
            <p:cNvSpPr/>
            <p:nvPr/>
          </p:nvSpPr>
          <p:spPr>
            <a:xfrm rot="882324">
              <a:off x="9590525" y="4326908"/>
              <a:ext cx="1101686" cy="46270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/楕円 9">
              <a:extLst>
                <a:ext uri="{FF2B5EF4-FFF2-40B4-BE49-F238E27FC236}">
                  <a16:creationId xmlns:a16="http://schemas.microsoft.com/office/drawing/2014/main" id="{D9CEF0E0-ABA9-8F89-DF68-DEA0B0496B83}"/>
                </a:ext>
              </a:extLst>
            </p:cNvPr>
            <p:cNvSpPr/>
            <p:nvPr/>
          </p:nvSpPr>
          <p:spPr>
            <a:xfrm rot="19469041">
              <a:off x="10613530" y="4174463"/>
              <a:ext cx="1101686" cy="46270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C848D788-0B76-3F14-1B59-5AAB8822344A}"/>
                </a:ext>
              </a:extLst>
            </p:cNvPr>
            <p:cNvCxnSpPr>
              <a:cxnSpLocks/>
            </p:cNvCxnSpPr>
            <p:nvPr/>
          </p:nvCxnSpPr>
          <p:spPr>
            <a:xfrm>
              <a:off x="10666480" y="5390970"/>
              <a:ext cx="567577" cy="526504"/>
            </a:xfrm>
            <a:prstGeom prst="line">
              <a:avLst/>
            </a:prstGeom>
            <a:ln w="1143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C618F7B7-A57B-A64A-1CB6-A0AC4435C7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26236" y="5398709"/>
              <a:ext cx="440243" cy="526504"/>
            </a:xfrm>
            <a:prstGeom prst="line">
              <a:avLst/>
            </a:prstGeom>
            <a:ln w="1143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C0997BA4-196A-6C62-3ABD-789649F2C4F1}"/>
                    </a:ext>
                  </a:extLst>
                </p:cNvPr>
                <p:cNvSpPr txBox="1"/>
                <p:nvPr/>
              </p:nvSpPr>
              <p:spPr>
                <a:xfrm>
                  <a:off x="11155197" y="5867930"/>
                  <a:ext cx="698525" cy="3734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kumimoji="1" lang="en-US" altLang="ja-JP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ja-JP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</m:oMath>
                    </m:oMathPara>
                  </a14:m>
                  <a:endParaRPr kumimoji="1" lang="ja-JP" altLang="en-US" sz="2400"/>
                </a:p>
              </p:txBody>
            </p:sp>
          </mc:Choice>
          <mc:Fallback xmlns=""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C0997BA4-196A-6C62-3ABD-789649F2C4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55197" y="5867930"/>
                  <a:ext cx="698525" cy="373436"/>
                </a:xfrm>
                <a:prstGeom prst="rect">
                  <a:avLst/>
                </a:prstGeom>
                <a:blipFill>
                  <a:blip r:embed="rId16"/>
                  <a:stretch>
                    <a:fillRect l="-7143" r="-3571" b="-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E6B955B6-027B-1555-3598-9BC0CD6FD7DE}"/>
                    </a:ext>
                  </a:extLst>
                </p:cNvPr>
                <p:cNvSpPr txBox="1"/>
                <p:nvPr/>
              </p:nvSpPr>
              <p:spPr>
                <a:xfrm>
                  <a:off x="9692121" y="5902192"/>
                  <a:ext cx="698525" cy="3734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kumimoji="1" lang="en-US" altLang="ja-JP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ja-JP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</m:oMath>
                    </m:oMathPara>
                  </a14:m>
                  <a:endParaRPr kumimoji="1" lang="ja-JP" altLang="en-US" sz="2400"/>
                </a:p>
              </p:txBody>
            </p:sp>
          </mc:Choice>
          <mc:Fallback xmlns="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E6B955B6-027B-1555-3598-9BC0CD6FD7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2121" y="5902192"/>
                  <a:ext cx="698525" cy="373436"/>
                </a:xfrm>
                <a:prstGeom prst="rect">
                  <a:avLst/>
                </a:prstGeom>
                <a:blipFill>
                  <a:blip r:embed="rId17"/>
                  <a:stretch>
                    <a:fillRect l="-1786" r="-178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DD6874EE-3318-0352-889E-E91875FC9BDA}"/>
                    </a:ext>
                  </a:extLst>
                </p:cNvPr>
                <p:cNvSpPr txBox="1"/>
                <p:nvPr/>
              </p:nvSpPr>
              <p:spPr>
                <a:xfrm>
                  <a:off x="10390646" y="3895079"/>
                  <a:ext cx="534377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8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kumimoji="1" lang="ja-JP" altLang="en-US" sz="48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DD6874EE-3318-0352-889E-E91875FC9B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646" y="3895079"/>
                  <a:ext cx="534377" cy="738664"/>
                </a:xfrm>
                <a:prstGeom prst="rect">
                  <a:avLst/>
                </a:prstGeom>
                <a:blipFill>
                  <a:blip r:embed="rId18"/>
                  <a:stretch>
                    <a:fillRect l="-11628" r="-697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角丸四角形 1">
            <a:extLst>
              <a:ext uri="{FF2B5EF4-FFF2-40B4-BE49-F238E27FC236}">
                <a16:creationId xmlns:a16="http://schemas.microsoft.com/office/drawing/2014/main" id="{FBCE0236-BA04-B8A2-F8AF-268C076D5980}"/>
              </a:ext>
            </a:extLst>
          </p:cNvPr>
          <p:cNvSpPr/>
          <p:nvPr/>
        </p:nvSpPr>
        <p:spPr>
          <a:xfrm>
            <a:off x="9160329" y="1602450"/>
            <a:ext cx="389510" cy="411003"/>
          </a:xfrm>
          <a:prstGeom prst="roundRect">
            <a:avLst>
              <a:gd name="adj" fmla="val 38096"/>
            </a:avLst>
          </a:prstGeom>
          <a:solidFill>
            <a:srgbClr val="E97095">
              <a:alpha val="4111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64F49E23-31F6-5185-ABDD-9CBCE1683394}"/>
              </a:ext>
            </a:extLst>
          </p:cNvPr>
          <p:cNvSpPr/>
          <p:nvPr/>
        </p:nvSpPr>
        <p:spPr>
          <a:xfrm>
            <a:off x="9192986" y="2500522"/>
            <a:ext cx="389510" cy="411003"/>
          </a:xfrm>
          <a:prstGeom prst="roundRect">
            <a:avLst>
              <a:gd name="adj" fmla="val 38096"/>
            </a:avLst>
          </a:prstGeom>
          <a:solidFill>
            <a:srgbClr val="E97095">
              <a:alpha val="4111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77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301644-5F37-048E-DEE8-03EAA222CDE4}"/>
              </a:ext>
            </a:extLst>
          </p:cNvPr>
          <p:cNvSpPr txBox="1"/>
          <p:nvPr/>
        </p:nvSpPr>
        <p:spPr>
          <a:xfrm>
            <a:off x="2156460" y="2921168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0" b="1"/>
              <a:t>ルートのおおよその値</a:t>
            </a:r>
          </a:p>
        </p:txBody>
      </p:sp>
    </p:spTree>
    <p:extLst>
      <p:ext uri="{BB962C8B-B14F-4D97-AF65-F5344CB8AC3E}">
        <p14:creationId xmlns:p14="http://schemas.microsoft.com/office/powerpoint/2010/main" val="347895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背景パターン&#10;&#10;低い精度で自動的に生成された説明">
            <a:extLst>
              <a:ext uri="{FF2B5EF4-FFF2-40B4-BE49-F238E27FC236}">
                <a16:creationId xmlns:a16="http://schemas.microsoft.com/office/drawing/2014/main" id="{DC5E9B1D-A39F-30C8-1154-41530E220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25400"/>
            <a:ext cx="4660900" cy="711200"/>
          </a:xfrm>
          <a:prstGeom prst="rect">
            <a:avLst/>
          </a:prstGeom>
        </p:spPr>
      </p:pic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DAD70B6B-F4F0-B22A-3461-8D8A6A502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" y="782637"/>
            <a:ext cx="4660900" cy="711200"/>
          </a:xfrm>
          <a:prstGeom prst="rect">
            <a:avLst/>
          </a:prstGeom>
        </p:spPr>
      </p:pic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E4C26FF-C627-DAD8-8B09-2F8A5FF98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100" y="1539874"/>
            <a:ext cx="4660900" cy="711200"/>
          </a:xfrm>
          <a:prstGeom prst="rect">
            <a:avLst/>
          </a:prstGeom>
        </p:spPr>
      </p:pic>
      <p:pic>
        <p:nvPicPr>
          <p:cNvPr id="9" name="図 8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5D4FD67B-C220-C30A-83B1-F8321941F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100" y="2297111"/>
            <a:ext cx="4660900" cy="711200"/>
          </a:xfrm>
          <a:prstGeom prst="rect">
            <a:avLst/>
          </a:prstGeom>
        </p:spPr>
      </p:pic>
      <p:pic>
        <p:nvPicPr>
          <p:cNvPr id="11" name="図 1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8F5BFD2-A97C-0F9C-6A4E-C815D529A2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5100" y="3054348"/>
            <a:ext cx="4660900" cy="711200"/>
          </a:xfrm>
          <a:prstGeom prst="rect">
            <a:avLst/>
          </a:prstGeom>
        </p:spPr>
      </p:pic>
      <p:pic>
        <p:nvPicPr>
          <p:cNvPr id="13" name="図 12" descr="アイコン&#10;&#10;低い精度で自動的に生成された説明">
            <a:extLst>
              <a:ext uri="{FF2B5EF4-FFF2-40B4-BE49-F238E27FC236}">
                <a16:creationId xmlns:a16="http://schemas.microsoft.com/office/drawing/2014/main" id="{EE483182-0A0A-285D-5820-FAD3EBC12F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5100" y="3811585"/>
            <a:ext cx="4660900" cy="711200"/>
          </a:xfrm>
          <a:prstGeom prst="rect">
            <a:avLst/>
          </a:prstGeom>
        </p:spPr>
      </p:pic>
      <p:pic>
        <p:nvPicPr>
          <p:cNvPr id="15" name="図 1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59F21D2-FB4C-3737-E3D9-209CB824E7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5100" y="4568822"/>
            <a:ext cx="4660900" cy="711200"/>
          </a:xfrm>
          <a:prstGeom prst="rect">
            <a:avLst/>
          </a:prstGeom>
        </p:spPr>
      </p:pic>
      <p:pic>
        <p:nvPicPr>
          <p:cNvPr id="17" name="図 16" descr="はさみ, 挿絵 が含まれている画像&#10;&#10;自動的に生成された説明">
            <a:extLst>
              <a:ext uri="{FF2B5EF4-FFF2-40B4-BE49-F238E27FC236}">
                <a16:creationId xmlns:a16="http://schemas.microsoft.com/office/drawing/2014/main" id="{89BB9AFB-6F28-1C7E-B06E-D9B66D47DF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5100" y="5326059"/>
            <a:ext cx="4660900" cy="711200"/>
          </a:xfrm>
          <a:prstGeom prst="rect">
            <a:avLst/>
          </a:prstGeom>
        </p:spPr>
      </p:pic>
      <p:pic>
        <p:nvPicPr>
          <p:cNvPr id="19" name="図 18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88C42523-48AD-BF14-4CBA-ED4648EEAE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5100" y="6083300"/>
            <a:ext cx="4660900" cy="71120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50DBCED-A620-0201-DDF3-B971E5AE9309}"/>
              </a:ext>
            </a:extLst>
          </p:cNvPr>
          <p:cNvSpPr txBox="1"/>
          <p:nvPr/>
        </p:nvSpPr>
        <p:spPr>
          <a:xfrm>
            <a:off x="6381750" y="926454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E87095"/>
                </a:solidFill>
              </a:rPr>
              <a:t>一夜一夜に人見頃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C95F5F0-24F8-25A9-4C8A-545149A25742}"/>
              </a:ext>
            </a:extLst>
          </p:cNvPr>
          <p:cNvSpPr txBox="1"/>
          <p:nvPr/>
        </p:nvSpPr>
        <p:spPr>
          <a:xfrm>
            <a:off x="6381750" y="1707504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E87095"/>
                </a:solidFill>
              </a:rPr>
              <a:t>人並みに奢れや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4F26FD1-B138-85AC-6D42-7CE394F7192B}"/>
              </a:ext>
            </a:extLst>
          </p:cNvPr>
          <p:cNvSpPr txBox="1"/>
          <p:nvPr/>
        </p:nvSpPr>
        <p:spPr>
          <a:xfrm>
            <a:off x="6381750" y="319816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E87095"/>
                </a:solidFill>
              </a:rPr>
              <a:t>富士山麓オーム鳴く</a:t>
            </a:r>
            <a:endParaRPr kumimoji="1" lang="ja-JP" altLang="en-US" sz="2400">
              <a:solidFill>
                <a:srgbClr val="E87095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0F81F7E-3311-40D9-5EC0-3DE2C81F4918}"/>
              </a:ext>
            </a:extLst>
          </p:cNvPr>
          <p:cNvSpPr txBox="1"/>
          <p:nvPr/>
        </p:nvSpPr>
        <p:spPr>
          <a:xfrm>
            <a:off x="6381750" y="403636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E87095"/>
                </a:solidFill>
              </a:rPr>
              <a:t>似よ、よくよく</a:t>
            </a:r>
            <a:endParaRPr kumimoji="1" lang="ja-JP" altLang="en-US" sz="2400">
              <a:solidFill>
                <a:srgbClr val="E87095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58BDA9E-DD93-52AD-B277-D743A77E6A47}"/>
              </a:ext>
            </a:extLst>
          </p:cNvPr>
          <p:cNvSpPr txBox="1"/>
          <p:nvPr/>
        </p:nvSpPr>
        <p:spPr>
          <a:xfrm>
            <a:off x="6381750" y="477931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>
                <a:solidFill>
                  <a:srgbClr val="E87095"/>
                </a:solidFill>
              </a:rPr>
              <a:t>菜</a:t>
            </a:r>
            <a:r>
              <a:rPr lang="ja-JP" altLang="en-US" sz="2400">
                <a:solidFill>
                  <a:srgbClr val="E87095"/>
                </a:solidFill>
              </a:rPr>
              <a:t>に虫いない</a:t>
            </a:r>
            <a:endParaRPr kumimoji="1" lang="ja-JP" altLang="en-US" sz="2400">
              <a:solidFill>
                <a:srgbClr val="E87095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E28488F-6E79-F929-88D9-E10543E6B661}"/>
              </a:ext>
            </a:extLst>
          </p:cNvPr>
          <p:cNvSpPr txBox="1"/>
          <p:nvPr/>
        </p:nvSpPr>
        <p:spPr>
          <a:xfrm>
            <a:off x="6381750" y="548416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E87095"/>
                </a:solidFill>
              </a:rPr>
              <a:t>ニヤニヤ呼ぶな</a:t>
            </a:r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2E16E5A1-B83D-3FB8-D934-E1351B5CB96B}"/>
              </a:ext>
            </a:extLst>
          </p:cNvPr>
          <p:cNvSpPr/>
          <p:nvPr/>
        </p:nvSpPr>
        <p:spPr>
          <a:xfrm>
            <a:off x="2857500" y="57150"/>
            <a:ext cx="685800" cy="685800"/>
          </a:xfrm>
          <a:prstGeom prst="ellipse">
            <a:avLst/>
          </a:prstGeom>
          <a:solidFill>
            <a:srgbClr val="D96989">
              <a:alpha val="3106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43F22575-4C43-DEB0-A459-2F78E1EA8B70}"/>
              </a:ext>
            </a:extLst>
          </p:cNvPr>
          <p:cNvSpPr/>
          <p:nvPr/>
        </p:nvSpPr>
        <p:spPr>
          <a:xfrm>
            <a:off x="2857500" y="2345528"/>
            <a:ext cx="685800" cy="685800"/>
          </a:xfrm>
          <a:prstGeom prst="ellipse">
            <a:avLst/>
          </a:prstGeom>
          <a:solidFill>
            <a:srgbClr val="D96989">
              <a:alpha val="3106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>
            <a:extLst>
              <a:ext uri="{FF2B5EF4-FFF2-40B4-BE49-F238E27FC236}">
                <a16:creationId xmlns:a16="http://schemas.microsoft.com/office/drawing/2014/main" id="{E1F4AE2A-5F80-08A6-352D-2E195820E855}"/>
              </a:ext>
            </a:extLst>
          </p:cNvPr>
          <p:cNvSpPr/>
          <p:nvPr/>
        </p:nvSpPr>
        <p:spPr>
          <a:xfrm>
            <a:off x="2857500" y="6096000"/>
            <a:ext cx="685800" cy="685800"/>
          </a:xfrm>
          <a:prstGeom prst="ellipse">
            <a:avLst/>
          </a:prstGeom>
          <a:solidFill>
            <a:srgbClr val="D96989">
              <a:alpha val="3106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E371970-43BB-486F-BC45-726B9DFAA3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95861" y="62998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27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7" grpId="0" animBg="1"/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E19CA87-495E-C908-3318-447934D2E5AA}"/>
              </a:ext>
            </a:extLst>
          </p:cNvPr>
          <p:cNvSpPr/>
          <p:nvPr/>
        </p:nvSpPr>
        <p:spPr>
          <a:xfrm>
            <a:off x="1251286" y="593558"/>
            <a:ext cx="10010272" cy="689810"/>
          </a:xfrm>
          <a:prstGeom prst="rect">
            <a:avLst/>
          </a:prstGeom>
          <a:solidFill>
            <a:srgbClr val="007FBA"/>
          </a:solidFill>
          <a:ln w="50800">
            <a:solidFill>
              <a:srgbClr val="007F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200" b="1"/>
              <a:t>　</a:t>
            </a:r>
            <a:r>
              <a:rPr lang="ja-JP" altLang="en-US" sz="3200" b="1"/>
              <a:t>ルートと絶対値の関係</a:t>
            </a:r>
            <a:endParaRPr kumimoji="1" lang="ja-JP" altLang="en-US" sz="3200" b="1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A09F67F-8593-B5D0-35C0-214E97A92473}"/>
              </a:ext>
            </a:extLst>
          </p:cNvPr>
          <p:cNvSpPr/>
          <p:nvPr/>
        </p:nvSpPr>
        <p:spPr>
          <a:xfrm>
            <a:off x="1251284" y="1283368"/>
            <a:ext cx="10010273" cy="1414112"/>
          </a:xfrm>
          <a:prstGeom prst="rect">
            <a:avLst/>
          </a:prstGeom>
          <a:noFill/>
          <a:ln w="50800">
            <a:solidFill>
              <a:srgbClr val="007F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E73530D-339F-116E-B1F8-520ED4299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358" y="1542013"/>
            <a:ext cx="2907284" cy="862330"/>
          </a:xfrm>
          <a:prstGeom prst="rect">
            <a:avLst/>
          </a:prstGeom>
        </p:spPr>
      </p:pic>
      <p:pic>
        <p:nvPicPr>
          <p:cNvPr id="7" name="図 6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2C9411F2-D548-E24C-E9F0-8E2D1680F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284" y="3022600"/>
            <a:ext cx="3924300" cy="812800"/>
          </a:xfrm>
          <a:prstGeom prst="rect">
            <a:avLst/>
          </a:prstGeom>
        </p:spPr>
      </p:pic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9F0E499-4963-2EE7-DFF3-95C63F365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390" y="4160520"/>
            <a:ext cx="1866900" cy="787400"/>
          </a:xfrm>
          <a:prstGeom prst="rect">
            <a:avLst/>
          </a:prstGeom>
        </p:spPr>
      </p:pic>
      <p:pic>
        <p:nvPicPr>
          <p:cNvPr id="13" name="図 12" descr="挿絵, 時計 が含まれている画像&#10;&#10;自動的に生成された説明">
            <a:extLst>
              <a:ext uri="{FF2B5EF4-FFF2-40B4-BE49-F238E27FC236}">
                <a16:creationId xmlns:a16="http://schemas.microsoft.com/office/drawing/2014/main" id="{8F815E4F-95C3-52DB-A68B-5C65CE758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770" y="5277050"/>
            <a:ext cx="3263900" cy="800100"/>
          </a:xfrm>
          <a:prstGeom prst="rect">
            <a:avLst/>
          </a:prstGeom>
        </p:spPr>
      </p:pic>
      <p:pic>
        <p:nvPicPr>
          <p:cNvPr id="15" name="図 14" descr="テキスト&#10;&#10;自動的に生成された説明">
            <a:extLst>
              <a:ext uri="{FF2B5EF4-FFF2-40B4-BE49-F238E27FC236}">
                <a16:creationId xmlns:a16="http://schemas.microsoft.com/office/drawing/2014/main" id="{1D87A603-02BC-3B07-82FC-33A84DD89A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2956125"/>
            <a:ext cx="4953000" cy="850900"/>
          </a:xfrm>
          <a:prstGeom prst="rect">
            <a:avLst/>
          </a:prstGeom>
        </p:spPr>
      </p:pic>
      <p:pic>
        <p:nvPicPr>
          <p:cNvPr id="17" name="図 16" descr="テキスト, アイコン&#10;&#10;自動的に生成された説明">
            <a:extLst>
              <a:ext uri="{FF2B5EF4-FFF2-40B4-BE49-F238E27FC236}">
                <a16:creationId xmlns:a16="http://schemas.microsoft.com/office/drawing/2014/main" id="{9BC5D5BD-67A8-CEF8-260F-998085F85F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5510" y="4262120"/>
            <a:ext cx="2298700" cy="685800"/>
          </a:xfrm>
          <a:prstGeom prst="rect">
            <a:avLst/>
          </a:prstGeom>
        </p:spPr>
      </p:pic>
      <p:pic>
        <p:nvPicPr>
          <p:cNvPr id="19" name="図 18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139359DB-F5FF-CD86-C109-620BCDF500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5730" y="5343925"/>
            <a:ext cx="4635500" cy="863600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23D0210-3497-295E-788C-751DC3E865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5861" y="62998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4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EC0610C9-A798-823A-F3F6-6CDCBEB9A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69" y="211237"/>
            <a:ext cx="7255926" cy="6166413"/>
          </a:xfrm>
          <a:prstGeom prst="rect">
            <a:avLst/>
          </a:prstGeom>
        </p:spPr>
      </p:pic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30A7EDFF-A32E-C668-E041-03D1F3604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561192"/>
            <a:ext cx="1066800" cy="698500"/>
          </a:xfrm>
          <a:prstGeom prst="rect">
            <a:avLst/>
          </a:prstGeom>
        </p:spPr>
      </p:pic>
      <p:pic>
        <p:nvPicPr>
          <p:cNvPr id="8" name="図 7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0E80E777-D0DC-01C1-5566-25BC43B80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2679" y="2704318"/>
            <a:ext cx="4102100" cy="889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12B5764-5023-2B16-9327-05E373D9B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9208" y="2850368"/>
            <a:ext cx="1155700" cy="596900"/>
          </a:xfrm>
          <a:prstGeom prst="rect">
            <a:avLst/>
          </a:prstGeom>
        </p:spPr>
      </p:pic>
      <p:pic>
        <p:nvPicPr>
          <p:cNvPr id="12" name="図 11" descr="テキスト, アイコン&#10;&#10;自動的に生成された説明">
            <a:extLst>
              <a:ext uri="{FF2B5EF4-FFF2-40B4-BE49-F238E27FC236}">
                <a16:creationId xmlns:a16="http://schemas.microsoft.com/office/drawing/2014/main" id="{25E5B0A7-A29D-2ECB-CECE-2D52F618D0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5250" y="3965373"/>
            <a:ext cx="2247900" cy="787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EC3D484-79FB-E5EF-C7D7-C84E36F511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736" y="4009696"/>
            <a:ext cx="1155700" cy="596900"/>
          </a:xfrm>
          <a:prstGeom prst="rect">
            <a:avLst/>
          </a:prstGeom>
        </p:spPr>
      </p:pic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F628FBF-9EEE-E9B9-4C39-C5F89B203E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7079" y="5169151"/>
            <a:ext cx="3187700" cy="965200"/>
          </a:xfrm>
          <a:prstGeom prst="rect">
            <a:avLst/>
          </a:prstGeom>
        </p:spPr>
      </p:pic>
      <p:pic>
        <p:nvPicPr>
          <p:cNvPr id="17" name="図 16" descr="アイコン&#10;&#10;自動的に生成された説明">
            <a:extLst>
              <a:ext uri="{FF2B5EF4-FFF2-40B4-BE49-F238E27FC236}">
                <a16:creationId xmlns:a16="http://schemas.microsoft.com/office/drawing/2014/main" id="{7B01521B-F12F-3B71-30C8-311E33A951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3637" y="5208284"/>
            <a:ext cx="2832100" cy="863600"/>
          </a:xfrm>
          <a:prstGeom prst="rect">
            <a:avLst/>
          </a:prstGeom>
        </p:spPr>
      </p:pic>
      <p:pic>
        <p:nvPicPr>
          <p:cNvPr id="18" name="図 1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16CCF7A-67DE-7344-4816-1B754CC341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5861" y="62998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B1A68-33B7-1606-0493-1B5BA194D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FAE7321-8422-3E43-D055-259DA560A80E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AC223A0-1B62-1FCE-BA34-CA457D9C81E7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9682B8B5-DFB0-BAAD-BB3A-88A35DB42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83" y="976677"/>
            <a:ext cx="5541193" cy="541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84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自動的に生成された説明">
            <a:extLst>
              <a:ext uri="{FF2B5EF4-FFF2-40B4-BE49-F238E27FC236}">
                <a16:creationId xmlns:a16="http://schemas.microsoft.com/office/drawing/2014/main" id="{A56529C3-6431-B8CC-5571-376512BA8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39" y="85427"/>
            <a:ext cx="6528899" cy="6375694"/>
          </a:xfrm>
          <a:prstGeom prst="rect">
            <a:avLst/>
          </a:prstGeom>
        </p:spPr>
      </p:pic>
      <p:pic>
        <p:nvPicPr>
          <p:cNvPr id="4" name="図 3" descr="図形&#10;&#10;自動的に生成された説明">
            <a:extLst>
              <a:ext uri="{FF2B5EF4-FFF2-40B4-BE49-F238E27FC236}">
                <a16:creationId xmlns:a16="http://schemas.microsoft.com/office/drawing/2014/main" id="{F2F5DD50-EA90-AF9E-1178-B749B9D4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372" y="1403350"/>
            <a:ext cx="1549400" cy="850900"/>
          </a:xfrm>
          <a:prstGeom prst="rect">
            <a:avLst/>
          </a:prstGeom>
        </p:spPr>
      </p:pic>
      <p:pic>
        <p:nvPicPr>
          <p:cNvPr id="6" name="図 5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61A05279-8CD9-EF7F-F356-35D9C1B87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550" y="2690430"/>
            <a:ext cx="4152900" cy="914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577B47F-0281-CFA0-7AF0-13232F8080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6708" y="2836480"/>
            <a:ext cx="1130300" cy="622300"/>
          </a:xfrm>
          <a:prstGeom prst="rect">
            <a:avLst/>
          </a:prstGeom>
        </p:spPr>
      </p:pic>
      <p:pic>
        <p:nvPicPr>
          <p:cNvPr id="10" name="図 9" descr="テキスト, アイコン&#10;&#10;自動的に生成された説明">
            <a:extLst>
              <a:ext uri="{FF2B5EF4-FFF2-40B4-BE49-F238E27FC236}">
                <a16:creationId xmlns:a16="http://schemas.microsoft.com/office/drawing/2014/main" id="{1A39E36C-9309-99EA-1933-C08FE417CA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9550" y="4084553"/>
            <a:ext cx="2235200" cy="7747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DAF9A69-3C11-E073-9FE2-7CEC6DCD75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244" y="4177082"/>
            <a:ext cx="1130300" cy="622300"/>
          </a:xfrm>
          <a:prstGeom prst="rect">
            <a:avLst/>
          </a:prstGeom>
        </p:spPr>
      </p:pic>
      <p:pic>
        <p:nvPicPr>
          <p:cNvPr id="13" name="図 1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D5292DE9-4F7A-72BA-5470-AB9BF3EFC9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4144" y="5389090"/>
            <a:ext cx="3124200" cy="927100"/>
          </a:xfrm>
          <a:prstGeom prst="rect">
            <a:avLst/>
          </a:prstGeom>
        </p:spPr>
      </p:pic>
      <p:pic>
        <p:nvPicPr>
          <p:cNvPr id="15" name="図 1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3271D39D-9F6F-B585-BD3C-A8F84D8561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7308" y="5429307"/>
            <a:ext cx="2819400" cy="736600"/>
          </a:xfrm>
          <a:prstGeom prst="rect">
            <a:avLst/>
          </a:prstGeom>
        </p:spPr>
      </p:pic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A9B3F1C-9CA8-B252-EF0F-A2525798AA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5861" y="62998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4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BE354DF-E779-18AA-C849-A2F01EFC1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29" y="117675"/>
            <a:ext cx="10328948" cy="9471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18A02DE-9F29-D9B6-47B1-6023A0464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945" y="1228523"/>
            <a:ext cx="6024462" cy="565345"/>
          </a:xfrm>
          <a:prstGeom prst="rect">
            <a:avLst/>
          </a:prstGeom>
        </p:spPr>
      </p:pic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95DA8D4-89A1-851D-600D-2B5B704F0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109" y="1862741"/>
            <a:ext cx="4341712" cy="572648"/>
          </a:xfrm>
          <a:prstGeom prst="rect">
            <a:avLst/>
          </a:prstGeom>
        </p:spPr>
      </p:pic>
      <p:pic>
        <p:nvPicPr>
          <p:cNvPr id="9" name="図 8" descr="テキスト&#10;&#10;低い精度で自動的に生成された説明">
            <a:extLst>
              <a:ext uri="{FF2B5EF4-FFF2-40B4-BE49-F238E27FC236}">
                <a16:creationId xmlns:a16="http://schemas.microsoft.com/office/drawing/2014/main" id="{8A96AD33-2D87-3774-7928-C75C7F0D1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7983" y="2567050"/>
            <a:ext cx="4289653" cy="655942"/>
          </a:xfrm>
          <a:prstGeom prst="rect">
            <a:avLst/>
          </a:prstGeom>
        </p:spPr>
      </p:pic>
      <p:pic>
        <p:nvPicPr>
          <p:cNvPr id="11" name="図 10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651CBB41-B9EE-F24B-8D15-B384C7B34D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7571" y="3359463"/>
            <a:ext cx="4300065" cy="58306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62ACB89-4678-69F5-3FAF-D952D5D628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283" y="4845827"/>
            <a:ext cx="7772400" cy="566737"/>
          </a:xfrm>
          <a:prstGeom prst="rect">
            <a:avLst/>
          </a:prstGeom>
        </p:spPr>
      </p:pic>
      <p:pic>
        <p:nvPicPr>
          <p:cNvPr id="15" name="図 14" descr="図形&#10;&#10;自動的に生成された説明">
            <a:extLst>
              <a:ext uri="{FF2B5EF4-FFF2-40B4-BE49-F238E27FC236}">
                <a16:creationId xmlns:a16="http://schemas.microsoft.com/office/drawing/2014/main" id="{8ADB64A7-2781-E0BF-1956-3D1961548C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8093" y="5541926"/>
            <a:ext cx="4300065" cy="708001"/>
          </a:xfrm>
          <a:prstGeom prst="rect">
            <a:avLst/>
          </a:prstGeom>
        </p:spPr>
      </p:pic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39D9491-B243-977D-BA6F-13369859F0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5861" y="6299815"/>
            <a:ext cx="1041710" cy="4819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AD91074-86CA-84E8-A0BF-34BAAD7C42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671" y="4091805"/>
            <a:ext cx="5702844" cy="60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3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47969B2F-E0EA-1AEA-38BF-B52FFA2A3869}"/>
              </a:ext>
            </a:extLst>
          </p:cNvPr>
          <p:cNvGrpSpPr/>
          <p:nvPr/>
        </p:nvGrpSpPr>
        <p:grpSpPr>
          <a:xfrm>
            <a:off x="8928069" y="0"/>
            <a:ext cx="3014347" cy="6858000"/>
            <a:chOff x="8928069" y="0"/>
            <a:chExt cx="3014347" cy="6858000"/>
          </a:xfrm>
        </p:grpSpPr>
        <p:pic>
          <p:nvPicPr>
            <p:cNvPr id="2" name="図 1" descr="リモコンのアップ&#10;&#10;自動的に生成された説明">
              <a:extLst>
                <a:ext uri="{FF2B5EF4-FFF2-40B4-BE49-F238E27FC236}">
                  <a16:creationId xmlns:a16="http://schemas.microsoft.com/office/drawing/2014/main" id="{9A1869AD-91D0-B3C0-6D02-669BDF2AE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8069" y="0"/>
              <a:ext cx="3014347" cy="6858000"/>
            </a:xfrm>
            <a:prstGeom prst="rect">
              <a:avLst/>
            </a:prstGeom>
          </p:spPr>
        </p:pic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674C5AB-3024-3506-4402-E0E9D7CAD91E}"/>
                </a:ext>
              </a:extLst>
            </p:cNvPr>
            <p:cNvSpPr/>
            <p:nvPr/>
          </p:nvSpPr>
          <p:spPr>
            <a:xfrm>
              <a:off x="9379670" y="1074656"/>
              <a:ext cx="1885361" cy="556181"/>
            </a:xfrm>
            <a:prstGeom prst="rect">
              <a:avLst/>
            </a:prstGeom>
            <a:solidFill>
              <a:srgbClr val="D0E6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21A1D655-5000-7F59-D3B3-810692937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09" y="461046"/>
            <a:ext cx="7772400" cy="613610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EA5F6C6C-5811-7922-13EB-3A9FB5410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4019" y="3134906"/>
            <a:ext cx="876300" cy="990600"/>
          </a:xfrm>
          <a:prstGeom prst="rect">
            <a:avLst/>
          </a:prstGeom>
        </p:spPr>
      </p:pic>
      <p:pic>
        <p:nvPicPr>
          <p:cNvPr id="11" name="図 10" descr="ホワイトボード&#10;&#10;中程度の精度で自動的に生成された説明">
            <a:extLst>
              <a:ext uri="{FF2B5EF4-FFF2-40B4-BE49-F238E27FC236}">
                <a16:creationId xmlns:a16="http://schemas.microsoft.com/office/drawing/2014/main" id="{E4350DF7-2BB1-B314-2E27-5890C8FF3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0319" y="3202282"/>
            <a:ext cx="1247353" cy="855848"/>
          </a:xfrm>
          <a:prstGeom prst="rect">
            <a:avLst/>
          </a:prstGeom>
        </p:spPr>
      </p:pic>
      <p:pic>
        <p:nvPicPr>
          <p:cNvPr id="13" name="図 1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31B4FDC-C5F2-B721-A7F3-168776B06B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6455" y="4201706"/>
            <a:ext cx="2715080" cy="694348"/>
          </a:xfrm>
          <a:prstGeom prst="rect">
            <a:avLst/>
          </a:prstGeom>
        </p:spPr>
      </p:pic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C43677C9-F9C8-568D-A1B6-64405553EA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0277" y="5088997"/>
            <a:ext cx="763783" cy="694348"/>
          </a:xfrm>
          <a:prstGeom prst="rect">
            <a:avLst/>
          </a:prstGeom>
        </p:spPr>
      </p:pic>
      <p:sp>
        <p:nvSpPr>
          <p:cNvPr id="17" name="円/楕円 16">
            <a:extLst>
              <a:ext uri="{FF2B5EF4-FFF2-40B4-BE49-F238E27FC236}">
                <a16:creationId xmlns:a16="http://schemas.microsoft.com/office/drawing/2014/main" id="{98720E35-4B82-080D-84C3-FD0C1183B069}"/>
              </a:ext>
            </a:extLst>
          </p:cNvPr>
          <p:cNvSpPr/>
          <p:nvPr/>
        </p:nvSpPr>
        <p:spPr>
          <a:xfrm>
            <a:off x="11311812" y="5381950"/>
            <a:ext cx="323765" cy="323765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>
            <a:extLst>
              <a:ext uri="{FF2B5EF4-FFF2-40B4-BE49-F238E27FC236}">
                <a16:creationId xmlns:a16="http://schemas.microsoft.com/office/drawing/2014/main" id="{B3C0F5AA-7252-0BD8-42A8-8400123562D7}"/>
              </a:ext>
            </a:extLst>
          </p:cNvPr>
          <p:cNvSpPr/>
          <p:nvPr/>
        </p:nvSpPr>
        <p:spPr>
          <a:xfrm>
            <a:off x="10798629" y="5391280"/>
            <a:ext cx="323765" cy="323765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>
            <a:extLst>
              <a:ext uri="{FF2B5EF4-FFF2-40B4-BE49-F238E27FC236}">
                <a16:creationId xmlns:a16="http://schemas.microsoft.com/office/drawing/2014/main" id="{4653557E-AB58-74C1-1E5A-6685D29DBBD7}"/>
              </a:ext>
            </a:extLst>
          </p:cNvPr>
          <p:cNvSpPr/>
          <p:nvPr/>
        </p:nvSpPr>
        <p:spPr>
          <a:xfrm>
            <a:off x="10481388" y="2927999"/>
            <a:ext cx="323765" cy="323765"/>
          </a:xfrm>
          <a:prstGeom prst="ellipse">
            <a:avLst/>
          </a:prstGeom>
          <a:solidFill>
            <a:schemeClr val="bg1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C92D5704-E200-C6B3-256F-1A4F5F4628CD}"/>
              </a:ext>
            </a:extLst>
          </p:cNvPr>
          <p:cNvSpPr/>
          <p:nvPr/>
        </p:nvSpPr>
        <p:spPr>
          <a:xfrm>
            <a:off x="10490719" y="2564106"/>
            <a:ext cx="323765" cy="323765"/>
          </a:xfrm>
          <a:prstGeom prst="ellipse">
            <a:avLst/>
          </a:prstGeom>
          <a:solidFill>
            <a:schemeClr val="bg1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図形&#10;&#10;自動的に生成された説明">
            <a:extLst>
              <a:ext uri="{FF2B5EF4-FFF2-40B4-BE49-F238E27FC236}">
                <a16:creationId xmlns:a16="http://schemas.microsoft.com/office/drawing/2014/main" id="{3ECAA9FB-9FF4-6574-7305-13FF3F1006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966" y="3089881"/>
            <a:ext cx="2057400" cy="1219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4475A6-D2D4-6E86-E4DD-C1245B1F41C8}"/>
                  </a:ext>
                </a:extLst>
              </p:cNvPr>
              <p:cNvSpPr txBox="1"/>
              <p:nvPr/>
            </p:nvSpPr>
            <p:spPr>
              <a:xfrm>
                <a:off x="1191310" y="1585418"/>
                <a:ext cx="5444888" cy="756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1" lang="ja-JP" altLang="en-US" sz="4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987</m:t>
                          </m:r>
                        </m:e>
                      </m:rad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=31.41655614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4475A6-D2D4-6E86-E4DD-C1245B1F4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310" y="1585418"/>
                <a:ext cx="5444888" cy="756746"/>
              </a:xfrm>
              <a:prstGeom prst="rect">
                <a:avLst/>
              </a:prstGeom>
              <a:blipFill>
                <a:blip r:embed="rId9"/>
                <a:stretch>
                  <a:fillRect r="-1628"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859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9D433-A239-7476-401F-E1979DB17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C9D1CDA-1C1E-F8A7-F713-87D6F3774C84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75EC145-4825-16E2-48BE-366C0467D12A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4014B3A-BCAD-5CD0-1F8B-AD311EE53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82" y="2837142"/>
            <a:ext cx="10070300" cy="89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13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81371F-ECED-9C03-C66F-65E115E22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24" y="208242"/>
            <a:ext cx="10070300" cy="89342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0BAA710-B4B5-4205-E658-E35E9E4B4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674" y="1150649"/>
            <a:ext cx="6811686" cy="687143"/>
          </a:xfrm>
          <a:prstGeom prst="rect">
            <a:avLst/>
          </a:prstGeom>
        </p:spPr>
      </p:pic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BC143794-DBFE-8F94-1A5C-66061AB69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715" y="1886778"/>
            <a:ext cx="4428152" cy="239032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C408F0F-0527-448A-2360-06B9ECB94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671" y="5074714"/>
            <a:ext cx="7772400" cy="632637"/>
          </a:xfrm>
          <a:prstGeom prst="rect">
            <a:avLst/>
          </a:prstGeom>
        </p:spPr>
      </p:pic>
      <p:pic>
        <p:nvPicPr>
          <p:cNvPr id="10" name="図 9" descr="図形&#10;&#10;自動的に生成された説明">
            <a:extLst>
              <a:ext uri="{FF2B5EF4-FFF2-40B4-BE49-F238E27FC236}">
                <a16:creationId xmlns:a16="http://schemas.microsoft.com/office/drawing/2014/main" id="{EFE683C8-7611-8CC5-C327-1E66ED3BE4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3523" y="5802349"/>
            <a:ext cx="4284953" cy="760056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8E5D72D-4422-E822-2006-729DACAA0A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5861" y="6299815"/>
            <a:ext cx="1041710" cy="48198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0B87E66-08BD-0DB8-AD37-D00E48A092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71" y="4343256"/>
            <a:ext cx="5702844" cy="60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0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7FC28-A981-32C9-9EDC-3D418530A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93B085B-A9B7-66D5-8AB1-E9B6CD751D9F}"/>
              </a:ext>
            </a:extLst>
          </p:cNvPr>
          <p:cNvSpPr txBox="1"/>
          <p:nvPr/>
        </p:nvSpPr>
        <p:spPr>
          <a:xfrm>
            <a:off x="3546139" y="79041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ED30105-D76E-E013-EA10-767825C072B1}"/>
              </a:ext>
            </a:extLst>
          </p:cNvPr>
          <p:cNvSpPr txBox="1"/>
          <p:nvPr/>
        </p:nvSpPr>
        <p:spPr>
          <a:xfrm>
            <a:off x="2678806" y="2257024"/>
            <a:ext cx="690558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平方根とルートの違いは？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09524EE-A8E8-E0CB-DC41-5CBF1FEDDB95}"/>
              </a:ext>
            </a:extLst>
          </p:cNvPr>
          <p:cNvSpPr txBox="1"/>
          <p:nvPr/>
        </p:nvSpPr>
        <p:spPr>
          <a:xfrm>
            <a:off x="2678806" y="3378718"/>
            <a:ext cx="741823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ルートのだいたいの大きさ</a:t>
            </a: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787D5DE3-3514-02FE-5D65-0CD20ADBA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446" y="4329471"/>
            <a:ext cx="3450185" cy="119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15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57B1F-D1B4-84B4-823C-8B5C8E4A6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1635264-1A17-356B-2CC5-DF8407FB230B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027807E-A4E3-0306-53E6-835E4670AD84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E11434-B5D4-1ADE-522A-C984ABD6EB69}"/>
              </a:ext>
            </a:extLst>
          </p:cNvPr>
          <p:cNvSpPr txBox="1"/>
          <p:nvPr/>
        </p:nvSpPr>
        <p:spPr>
          <a:xfrm>
            <a:off x="344556" y="1346103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数と式「平方根」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0D804F1-F990-31A5-DC76-C54735A3E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3" y="5145676"/>
            <a:ext cx="14951821" cy="1291952"/>
          </a:xfrm>
          <a:prstGeom prst="rect">
            <a:avLst/>
          </a:prstGeom>
        </p:spPr>
      </p:pic>
      <p:pic>
        <p:nvPicPr>
          <p:cNvPr id="12" name="図 11" descr="図形&#10;&#10;低い精度で自動的に生成された説明">
            <a:extLst>
              <a:ext uri="{FF2B5EF4-FFF2-40B4-BE49-F238E27FC236}">
                <a16:creationId xmlns:a16="http://schemas.microsoft.com/office/drawing/2014/main" id="{0A4048EA-85D9-BFBF-D4C6-8E6BFE065F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613"/>
          <a:stretch/>
        </p:blipFill>
        <p:spPr>
          <a:xfrm>
            <a:off x="568636" y="2527297"/>
            <a:ext cx="8074595" cy="22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975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120</Words>
  <Application>Microsoft Macintosh PowerPoint</Application>
  <PresentationFormat>ワイド画面</PresentationFormat>
  <Paragraphs>30</Paragraphs>
  <Slides>17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12</cp:revision>
  <dcterms:created xsi:type="dcterms:W3CDTF">2024-12-21T06:28:55Z</dcterms:created>
  <dcterms:modified xsi:type="dcterms:W3CDTF">2025-03-07T01:55:43Z</dcterms:modified>
</cp:coreProperties>
</file>