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1" r:id="rId3"/>
    <p:sldId id="279" r:id="rId4"/>
    <p:sldId id="307" r:id="rId5"/>
    <p:sldId id="278" r:id="rId6"/>
    <p:sldId id="277" r:id="rId7"/>
    <p:sldId id="276" r:id="rId8"/>
    <p:sldId id="275" r:id="rId9"/>
    <p:sldId id="283" r:id="rId10"/>
    <p:sldId id="286" r:id="rId11"/>
    <p:sldId id="285" r:id="rId12"/>
    <p:sldId id="284" r:id="rId13"/>
    <p:sldId id="282" r:id="rId14"/>
    <p:sldId id="305" r:id="rId15"/>
    <p:sldId id="290" r:id="rId16"/>
    <p:sldId id="289" r:id="rId17"/>
    <p:sldId id="288" r:id="rId18"/>
    <p:sldId id="287" r:id="rId19"/>
    <p:sldId id="291" r:id="rId20"/>
    <p:sldId id="280" r:id="rId21"/>
    <p:sldId id="281" r:id="rId22"/>
    <p:sldId id="306" r:id="rId23"/>
    <p:sldId id="297" r:id="rId24"/>
    <p:sldId id="296" r:id="rId25"/>
    <p:sldId id="274" r:id="rId26"/>
    <p:sldId id="298" r:id="rId27"/>
    <p:sldId id="293" r:id="rId28"/>
    <p:sldId id="299" r:id="rId29"/>
    <p:sldId id="301" r:id="rId30"/>
    <p:sldId id="300" r:id="rId31"/>
    <p:sldId id="295" r:id="rId32"/>
    <p:sldId id="302" r:id="rId33"/>
    <p:sldId id="294" r:id="rId34"/>
    <p:sldId id="303" r:id="rId35"/>
    <p:sldId id="304" r:id="rId3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930"/>
    <p:restoredTop sz="91277"/>
  </p:normalViewPr>
  <p:slideViewPr>
    <p:cSldViewPr snapToGrid="0">
      <p:cViewPr varScale="1">
        <p:scale>
          <a:sx n="89" d="100"/>
          <a:sy n="89" d="100"/>
        </p:scale>
        <p:origin x="176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3" Type="http://schemas.openxmlformats.org/officeDocument/2006/relationships/image" Target="../media/image30.png"/><Relationship Id="rId7" Type="http://schemas.openxmlformats.org/officeDocument/2006/relationships/image" Target="../media/image25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0.png"/><Relationship Id="rId5" Type="http://schemas.openxmlformats.org/officeDocument/2006/relationships/image" Target="../media/image230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image" Target="../media/image31.png"/><Relationship Id="rId7" Type="http://schemas.openxmlformats.org/officeDocument/2006/relationships/image" Target="../media/image3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0.png"/><Relationship Id="rId5" Type="http://schemas.openxmlformats.org/officeDocument/2006/relationships/image" Target="../media/image280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D784205-8D85-1510-6052-4ED50E65B034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046E790-8E22-F014-4CFB-FF239EF5ABD9}"/>
              </a:ext>
            </a:extLst>
          </p:cNvPr>
          <p:cNvSpPr txBox="1"/>
          <p:nvPr/>
        </p:nvSpPr>
        <p:spPr>
          <a:xfrm>
            <a:off x="344556" y="1346103"/>
            <a:ext cx="125694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</a:t>
            </a:r>
            <a:r>
              <a:rPr lang="ja-JP" altLang="en-US" sz="5400" b="1">
                <a:solidFill>
                  <a:schemeClr val="bg1"/>
                </a:solidFill>
              </a:rPr>
              <a:t>「絶対値をグラフで考える</a:t>
            </a:r>
            <a:r>
              <a:rPr lang="en-US" altLang="ja-JP" sz="4800" b="1" dirty="0">
                <a:solidFill>
                  <a:schemeClr val="bg1"/>
                </a:solidFill>
              </a:rPr>
              <a:t>(1)</a:t>
            </a:r>
            <a:r>
              <a:rPr lang="ja-JP" altLang="en-US" sz="54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1649B17-1C4D-B302-1978-ABD5C37B5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6" y="2534979"/>
            <a:ext cx="7030021" cy="4084481"/>
          </a:xfrm>
          <a:prstGeom prst="rect">
            <a:avLst/>
          </a:prstGeom>
        </p:spPr>
      </p:pic>
      <p:pic>
        <p:nvPicPr>
          <p:cNvPr id="11" name="図 10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60B91F5-8839-82B3-B5FC-A33037D58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657" y="2830572"/>
            <a:ext cx="5070424" cy="378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415511" y="151369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31F97A-711A-05D2-DD1C-658D7F824FDE}"/>
              </a:ext>
            </a:extLst>
          </p:cNvPr>
          <p:cNvSpPr txBox="1"/>
          <p:nvPr/>
        </p:nvSpPr>
        <p:spPr>
          <a:xfrm>
            <a:off x="1105728" y="2634945"/>
            <a:ext cx="998054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グラフから絶対値の特徴をつかむ。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2E16550-023B-84C2-2CDD-54F7B9D354FB}"/>
              </a:ext>
            </a:extLst>
          </p:cNvPr>
          <p:cNvSpPr txBox="1"/>
          <p:nvPr/>
        </p:nvSpPr>
        <p:spPr>
          <a:xfrm>
            <a:off x="1129478" y="3694642"/>
            <a:ext cx="998054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絶対値を含む</a:t>
            </a:r>
            <a:r>
              <a:rPr kumimoji="1" lang="en-US" altLang="ja-JP" sz="4400" dirty="0"/>
              <a:t>1</a:t>
            </a:r>
            <a:r>
              <a:rPr kumimoji="1" lang="ja-JP" altLang="en-US" sz="4400"/>
              <a:t>次方程式を解く。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B96D312-77DB-1A1A-0121-7C42D5207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218995"/>
            <a:ext cx="10905066" cy="329878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A7F2E6A-BC5B-7A5F-8E64-1DAD9FEF4C56}"/>
              </a:ext>
            </a:extLst>
          </p:cNvPr>
          <p:cNvSpPr txBox="1"/>
          <p:nvPr/>
        </p:nvSpPr>
        <p:spPr>
          <a:xfrm>
            <a:off x="4964921" y="856278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b="1"/>
              <a:t>絶対値</a:t>
            </a:r>
          </a:p>
        </p:txBody>
      </p:sp>
    </p:spTree>
    <p:extLst>
      <p:ext uri="{BB962C8B-B14F-4D97-AF65-F5344CB8AC3E}">
        <p14:creationId xmlns:p14="http://schemas.microsoft.com/office/powerpoint/2010/main" val="2974480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, Teams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55435E1-6447-6DB9-18CE-D50464FB4D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407"/>
          <a:stretch/>
        </p:blipFill>
        <p:spPr>
          <a:xfrm>
            <a:off x="91642" y="-183293"/>
            <a:ext cx="12008716" cy="704129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D70CAD8-A7ED-5CFC-5DCB-C500B0D7DB6F}"/>
              </a:ext>
            </a:extLst>
          </p:cNvPr>
          <p:cNvSpPr txBox="1"/>
          <p:nvPr/>
        </p:nvSpPr>
        <p:spPr>
          <a:xfrm>
            <a:off x="2770908" y="5925187"/>
            <a:ext cx="7135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000"/>
              <a:t>https://www.geogebra.org/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FD3D3F-E4E3-89DC-E86C-47425CA2DE2C}"/>
              </a:ext>
            </a:extLst>
          </p:cNvPr>
          <p:cNvSpPr txBox="1"/>
          <p:nvPr/>
        </p:nvSpPr>
        <p:spPr>
          <a:xfrm>
            <a:off x="2202872" y="0"/>
            <a:ext cx="65947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9600" b="1" dirty="0">
                <a:solidFill>
                  <a:srgbClr val="E97095"/>
                </a:solidFill>
              </a:rPr>
              <a:t>GeoGebra</a:t>
            </a:r>
            <a:endParaRPr lang="ja-JP" altLang="en-US" sz="9600">
              <a:solidFill>
                <a:srgbClr val="E970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227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5327679-768B-D82C-A952-1ED573AA8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71" y="712551"/>
            <a:ext cx="11771657" cy="515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84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画面収録 2025-03-02 19.41.24">
            <a:hlinkClick r:id="" action="ppaction://media"/>
            <a:extLst>
              <a:ext uri="{FF2B5EF4-FFF2-40B4-BE49-F238E27FC236}">
                <a16:creationId xmlns:a16="http://schemas.microsoft.com/office/drawing/2014/main" id="{06B1037C-49A0-5400-5E2E-0F4EA35F7B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3175"/>
            <a:ext cx="12192000" cy="68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84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DF7A832-C342-D24A-BA0F-9F6749E95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915" y="540132"/>
            <a:ext cx="8842169" cy="577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24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5291762-AD78-46FD-9E4B-90780A7B6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091" y="537358"/>
            <a:ext cx="9267817" cy="5783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78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8EE697B-2431-93B6-6A3E-47E4C429A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653" y="481739"/>
            <a:ext cx="9062693" cy="589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018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201BA08-E230-1128-1DA8-C70C492F4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10" y="1154824"/>
            <a:ext cx="11501436" cy="54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403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ダイアグラム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1FD779E-4175-6378-1F24-4B4320905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679" y="280525"/>
            <a:ext cx="9876642" cy="629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569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AF36C1E-DF84-3123-A2DC-15F92BA71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606" y="302427"/>
            <a:ext cx="9430788" cy="625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91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BF3902E-A5DF-DA37-F493-38EE2EBAA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005" y="289176"/>
            <a:ext cx="9591989" cy="627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203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57664180-539E-0219-BF3D-E5722811AACF}"/>
                  </a:ext>
                </a:extLst>
              </p:cNvPr>
              <p:cNvSpPr txBox="1"/>
              <p:nvPr/>
            </p:nvSpPr>
            <p:spPr>
              <a:xfrm>
                <a:off x="2352283" y="398388"/>
                <a:ext cx="748743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=|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ja-JP" altLang="en-US" sz="4800" b="0" i="1">
                          <a:latin typeface="Cambria Math" panose="02040503050406030204" pitchFamily="18" charset="0"/>
                        </a:rPr>
                        <m:t>の</m:t>
                      </m:r>
                      <m:r>
                        <a:rPr lang="ja-JP" altLang="en-US" sz="4800" b="0" i="1" smtClean="0">
                          <a:latin typeface="Cambria Math" panose="02040503050406030204" pitchFamily="18" charset="0"/>
                        </a:rPr>
                        <m:t>グラフ</m:t>
                      </m:r>
                      <m:r>
                        <a:rPr lang="ja-JP" altLang="en-US" sz="4800" b="0" i="1">
                          <a:latin typeface="Cambria Math" panose="02040503050406030204" pitchFamily="18" charset="0"/>
                        </a:rPr>
                        <m:t>の</m:t>
                      </m:r>
                      <m:r>
                        <a:rPr lang="ja-JP" altLang="en-US" sz="4800" b="0" i="1" smtClean="0">
                          <a:latin typeface="Cambria Math" panose="02040503050406030204" pitchFamily="18" charset="0"/>
                        </a:rPr>
                        <m:t>特徴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57664180-539E-0219-BF3D-E5722811AA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283" y="398388"/>
                <a:ext cx="7487434" cy="738664"/>
              </a:xfrm>
              <a:prstGeom prst="rect">
                <a:avLst/>
              </a:prstGeom>
              <a:blipFill>
                <a:blip r:embed="rId2"/>
                <a:stretch>
                  <a:fillRect l="-1186" t="-10169" r="-1864" b="-322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ADCB5950-B368-DA9D-47AB-4C93EB34F1C5}"/>
              </a:ext>
            </a:extLst>
          </p:cNvPr>
          <p:cNvCxnSpPr/>
          <p:nvPr/>
        </p:nvCxnSpPr>
        <p:spPr>
          <a:xfrm>
            <a:off x="2990210" y="5025560"/>
            <a:ext cx="7302844" cy="0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6F79C311-E4FE-D7AB-1019-81864FBE25D6}"/>
              </a:ext>
            </a:extLst>
          </p:cNvPr>
          <p:cNvGrpSpPr/>
          <p:nvPr/>
        </p:nvGrpSpPr>
        <p:grpSpPr>
          <a:xfrm>
            <a:off x="3765417" y="2259101"/>
            <a:ext cx="5737170" cy="2766459"/>
            <a:chOff x="3765417" y="2259101"/>
            <a:chExt cx="5737170" cy="2766459"/>
          </a:xfrm>
        </p:grpSpPr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BD721D69-10A7-18EA-B07E-900CB1BFE3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4002" y="2259101"/>
              <a:ext cx="2868585" cy="2766459"/>
            </a:xfrm>
            <a:prstGeom prst="line">
              <a:avLst/>
            </a:prstGeom>
            <a:ln w="50800">
              <a:solidFill>
                <a:srgbClr val="E9709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2DA5CB07-9DB1-B2D3-5EC6-190B411C4501}"/>
                </a:ext>
              </a:extLst>
            </p:cNvPr>
            <p:cNvCxnSpPr>
              <a:cxnSpLocks/>
            </p:cNvCxnSpPr>
            <p:nvPr/>
          </p:nvCxnSpPr>
          <p:spPr>
            <a:xfrm>
              <a:off x="3765417" y="2259101"/>
              <a:ext cx="2868585" cy="2766459"/>
            </a:xfrm>
            <a:prstGeom prst="line">
              <a:avLst/>
            </a:prstGeom>
            <a:ln w="50800">
              <a:solidFill>
                <a:srgbClr val="E9709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BB838B5F-E795-0B61-E278-474BEAA7D91C}"/>
                  </a:ext>
                </a:extLst>
              </p:cNvPr>
              <p:cNvSpPr txBox="1"/>
              <p:nvPr/>
            </p:nvSpPr>
            <p:spPr>
              <a:xfrm>
                <a:off x="8634584" y="3050941"/>
                <a:ext cx="3316941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ja-JP" altLang="en-US" sz="5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BB838B5F-E795-0B61-E278-474BEAA7D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4584" y="3050941"/>
                <a:ext cx="3316941" cy="923330"/>
              </a:xfrm>
              <a:prstGeom prst="rect">
                <a:avLst/>
              </a:prstGeom>
              <a:blipFill>
                <a:blip r:embed="rId3"/>
                <a:stretch>
                  <a:fillRect l="-760" b="-1506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7E7D17AE-DEE3-DA66-4573-8ACC9306AF5E}"/>
                  </a:ext>
                </a:extLst>
              </p:cNvPr>
              <p:cNvSpPr txBox="1"/>
              <p:nvPr/>
            </p:nvSpPr>
            <p:spPr>
              <a:xfrm>
                <a:off x="106364" y="3050941"/>
                <a:ext cx="4927681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=−(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ja-JP" altLang="en-US" sz="5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7E7D17AE-DEE3-DA66-4573-8ACC9306A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64" y="3050941"/>
                <a:ext cx="4927681" cy="923330"/>
              </a:xfrm>
              <a:prstGeom prst="rect">
                <a:avLst/>
              </a:prstGeom>
              <a:blipFill>
                <a:blip r:embed="rId4"/>
                <a:stretch>
                  <a:fillRect b="-2602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96EEA73-2AE1-541C-3A54-F1C2DFFC39E9}"/>
                  </a:ext>
                </a:extLst>
              </p:cNvPr>
              <p:cNvSpPr txBox="1"/>
              <p:nvPr/>
            </p:nvSpPr>
            <p:spPr>
              <a:xfrm>
                <a:off x="6274807" y="5025560"/>
                <a:ext cx="71838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ja-JP" altLang="en-US" sz="5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96EEA73-2AE1-541C-3A54-F1C2DFFC3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807" y="5025560"/>
                <a:ext cx="718389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809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740CC32-12FD-3890-6D72-1F17C3160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50" y="1069801"/>
            <a:ext cx="11839699" cy="444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160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画面収録 2025-03-02 19.47.03">
            <a:hlinkClick r:id="" action="ppaction://media"/>
            <a:extLst>
              <a:ext uri="{FF2B5EF4-FFF2-40B4-BE49-F238E27FC236}">
                <a16:creationId xmlns:a16="http://schemas.microsoft.com/office/drawing/2014/main" id="{EE3B49FF-9542-97DB-9B29-9DB0B9FC22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1588"/>
            <a:ext cx="12192000" cy="684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14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3CA735E-0050-8B98-DB31-CE801118E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03" y="390587"/>
            <a:ext cx="9993194" cy="6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13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569325D-F9B8-32B9-D9BB-050C67551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454" y="318777"/>
            <a:ext cx="10047091" cy="622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957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70DCDF9-38BD-0F6A-033F-2DEC130B3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344811"/>
            <a:ext cx="11548832" cy="472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626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ダイアグラム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F220865-D2D7-5D16-515A-1E8C5DFAB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636" y="350426"/>
            <a:ext cx="8942727" cy="615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13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8122B53-E51A-60F4-F4F1-6F42049DE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463" y="311415"/>
            <a:ext cx="9543073" cy="623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278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D9152-3939-CC77-AAF8-FDB788A14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A3471C2-DC77-0E40-324B-EEDDF23CD50F}"/>
                  </a:ext>
                </a:extLst>
              </p:cNvPr>
              <p:cNvSpPr txBox="1"/>
              <p:nvPr/>
            </p:nvSpPr>
            <p:spPr>
              <a:xfrm>
                <a:off x="2352283" y="398388"/>
                <a:ext cx="783047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=|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ja-JP" altLang="en-US" sz="4800" b="0" i="1">
                          <a:latin typeface="Cambria Math" panose="02040503050406030204" pitchFamily="18" charset="0"/>
                        </a:rPr>
                        <m:t>の</m:t>
                      </m:r>
                      <m:r>
                        <a:rPr lang="ja-JP" altLang="en-US" sz="4800" b="0" i="1" smtClean="0">
                          <a:latin typeface="Cambria Math" panose="02040503050406030204" pitchFamily="18" charset="0"/>
                        </a:rPr>
                        <m:t>グラフ</m:t>
                      </m:r>
                      <m:r>
                        <a:rPr lang="ja-JP" altLang="en-US" sz="4800" b="0" i="1">
                          <a:latin typeface="Cambria Math" panose="02040503050406030204" pitchFamily="18" charset="0"/>
                        </a:rPr>
                        <m:t>の</m:t>
                      </m:r>
                      <m:r>
                        <a:rPr lang="ja-JP" altLang="en-US" sz="4800" b="0" i="1" smtClean="0">
                          <a:latin typeface="Cambria Math" panose="02040503050406030204" pitchFamily="18" charset="0"/>
                        </a:rPr>
                        <m:t>特徴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A3471C2-DC77-0E40-324B-EEDDF23CD5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283" y="398388"/>
                <a:ext cx="7830477" cy="738664"/>
              </a:xfrm>
              <a:prstGeom prst="rect">
                <a:avLst/>
              </a:prstGeom>
              <a:blipFill>
                <a:blip r:embed="rId2"/>
                <a:stretch>
                  <a:fillRect l="-1135" t="-10169" r="-1621" b="-322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68955115-A304-01A1-EABB-8C8AA3A4EDE9}"/>
              </a:ext>
            </a:extLst>
          </p:cNvPr>
          <p:cNvCxnSpPr/>
          <p:nvPr/>
        </p:nvCxnSpPr>
        <p:spPr>
          <a:xfrm>
            <a:off x="2990210" y="5025560"/>
            <a:ext cx="7302844" cy="0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380FE83C-7245-56F6-71F0-E988E91EA7E0}"/>
              </a:ext>
            </a:extLst>
          </p:cNvPr>
          <p:cNvGrpSpPr/>
          <p:nvPr/>
        </p:nvGrpSpPr>
        <p:grpSpPr>
          <a:xfrm>
            <a:off x="3765417" y="2259101"/>
            <a:ext cx="5737170" cy="2766459"/>
            <a:chOff x="3765417" y="2259101"/>
            <a:chExt cx="5737170" cy="2766459"/>
          </a:xfrm>
        </p:grpSpPr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D82F8776-9E15-1AF4-F73E-00F1524DB1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4002" y="2259101"/>
              <a:ext cx="2868585" cy="2766459"/>
            </a:xfrm>
            <a:prstGeom prst="line">
              <a:avLst/>
            </a:prstGeom>
            <a:ln w="50800">
              <a:solidFill>
                <a:srgbClr val="E9709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95A3847E-1010-0607-9CDC-676C1E8C9F3C}"/>
                </a:ext>
              </a:extLst>
            </p:cNvPr>
            <p:cNvCxnSpPr>
              <a:cxnSpLocks/>
            </p:cNvCxnSpPr>
            <p:nvPr/>
          </p:nvCxnSpPr>
          <p:spPr>
            <a:xfrm>
              <a:off x="3765417" y="2259101"/>
              <a:ext cx="2868585" cy="2766459"/>
            </a:xfrm>
            <a:prstGeom prst="line">
              <a:avLst/>
            </a:prstGeom>
            <a:ln w="50800">
              <a:solidFill>
                <a:srgbClr val="E9709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B1DF26BB-A262-73D1-CC3B-43F9713BC9F1}"/>
                  </a:ext>
                </a:extLst>
              </p:cNvPr>
              <p:cNvSpPr txBox="1"/>
              <p:nvPr/>
            </p:nvSpPr>
            <p:spPr>
              <a:xfrm>
                <a:off x="8250080" y="3082482"/>
                <a:ext cx="386536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ja-JP" altLang="en-US" sz="5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B1DF26BB-A262-73D1-CC3B-43F9713BC9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0080" y="3082482"/>
                <a:ext cx="3865360" cy="923330"/>
              </a:xfrm>
              <a:prstGeom prst="rect">
                <a:avLst/>
              </a:prstGeom>
              <a:blipFill>
                <a:blip r:embed="rId3"/>
                <a:stretch>
                  <a:fillRect b="-135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61AC08DD-EF15-E23D-B3C2-426444A388A9}"/>
                  </a:ext>
                </a:extLst>
              </p:cNvPr>
              <p:cNvSpPr txBox="1"/>
              <p:nvPr/>
            </p:nvSpPr>
            <p:spPr>
              <a:xfrm>
                <a:off x="106364" y="3050941"/>
                <a:ext cx="4927681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=−(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ja-JP" sz="54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ja-JP" altLang="en-US" sz="5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61AC08DD-EF15-E23D-B3C2-426444A388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64" y="3050941"/>
                <a:ext cx="4927681" cy="923330"/>
              </a:xfrm>
              <a:prstGeom prst="rect">
                <a:avLst/>
              </a:prstGeom>
              <a:blipFill>
                <a:blip r:embed="rId4"/>
                <a:stretch>
                  <a:fillRect r="-514" b="-2602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207572DD-B9A7-C320-F153-C7783296F7AD}"/>
                  </a:ext>
                </a:extLst>
              </p:cNvPr>
              <p:cNvSpPr txBox="1"/>
              <p:nvPr/>
            </p:nvSpPr>
            <p:spPr>
              <a:xfrm>
                <a:off x="6274807" y="5025560"/>
                <a:ext cx="718389" cy="17198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54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54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kumimoji="1" lang="en-US" altLang="ja-JP" sz="54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ja-JP" altLang="en-US" sz="54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207572DD-B9A7-C320-F153-C7783296F7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807" y="5025560"/>
                <a:ext cx="718389" cy="1719830"/>
              </a:xfrm>
              <a:prstGeom prst="rect">
                <a:avLst/>
              </a:prstGeom>
              <a:blipFill>
                <a:blip r:embed="rId5"/>
                <a:stretch>
                  <a:fillRect l="-8621" r="-8621" b="-21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420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3E6B577-8C76-3CEE-C184-AEB794B20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64" y="214251"/>
            <a:ext cx="5099132" cy="2621183"/>
          </a:xfrm>
          <a:prstGeom prst="rect">
            <a:avLst/>
          </a:prstGeom>
        </p:spPr>
      </p:pic>
      <p:pic>
        <p:nvPicPr>
          <p:cNvPr id="4" name="図 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84F9874-2569-0A45-88BE-94F09B558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2749" y="1002271"/>
            <a:ext cx="3886942" cy="693798"/>
          </a:xfrm>
          <a:prstGeom prst="rect">
            <a:avLst/>
          </a:prstGeom>
        </p:spPr>
      </p:pic>
      <p:pic>
        <p:nvPicPr>
          <p:cNvPr id="6" name="図 5" descr="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94BCC99-D56A-1F8F-0796-E49DFEC0E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8883" y="1696069"/>
            <a:ext cx="7078353" cy="5137715"/>
          </a:xfrm>
          <a:prstGeom prst="rect">
            <a:avLst/>
          </a:prstGeom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E093762-3F7B-BDB0-451A-E30F676F4BB1}"/>
              </a:ext>
            </a:extLst>
          </p:cNvPr>
          <p:cNvCxnSpPr/>
          <p:nvPr/>
        </p:nvCxnSpPr>
        <p:spPr>
          <a:xfrm flipH="1">
            <a:off x="6008914" y="1840675"/>
            <a:ext cx="3360717" cy="3313216"/>
          </a:xfrm>
          <a:prstGeom prst="line">
            <a:avLst/>
          </a:prstGeom>
          <a:ln w="57150">
            <a:solidFill>
              <a:srgbClr val="E970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310E7993-64B5-10AC-26F1-ED9394847DA4}"/>
                  </a:ext>
                </a:extLst>
              </p:cNvPr>
              <p:cNvSpPr txBox="1"/>
              <p:nvPr/>
            </p:nvSpPr>
            <p:spPr>
              <a:xfrm>
                <a:off x="5683504" y="5255173"/>
                <a:ext cx="65081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310E7993-64B5-10AC-26F1-ED9394847D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504" y="5255173"/>
                <a:ext cx="650819" cy="492443"/>
              </a:xfrm>
              <a:prstGeom prst="rect">
                <a:avLst/>
              </a:prstGeom>
              <a:blipFill>
                <a:blip r:embed="rId5"/>
                <a:stretch>
                  <a:fillRect l="-1923" r="-11538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4CBC71A6-5383-6E49-EB88-2934BCBA2D59}"/>
                  </a:ext>
                </a:extLst>
              </p:cNvPr>
              <p:cNvSpPr txBox="1"/>
              <p:nvPr/>
            </p:nvSpPr>
            <p:spPr>
              <a:xfrm>
                <a:off x="7790109" y="2589212"/>
                <a:ext cx="3446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kumimoji="1" lang="ja-JP" altLang="en-US" sz="32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4CBC71A6-5383-6E49-EB88-2934BCBA2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0109" y="2589212"/>
                <a:ext cx="344645" cy="492443"/>
              </a:xfrm>
              <a:prstGeom prst="rect">
                <a:avLst/>
              </a:prstGeom>
              <a:blipFill>
                <a:blip r:embed="rId6"/>
                <a:stretch>
                  <a:fillRect l="-21429" r="-21429" b="-512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2FBA6C5-AE82-9C05-5DB6-E9B42D3AF513}"/>
                  </a:ext>
                </a:extLst>
              </p:cNvPr>
              <p:cNvSpPr txBox="1"/>
              <p:nvPr/>
            </p:nvSpPr>
            <p:spPr>
              <a:xfrm>
                <a:off x="8675634" y="2389867"/>
                <a:ext cx="183402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kumimoji="1" lang="ja-JP" altLang="en-US" sz="32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2FBA6C5-AE82-9C05-5DB6-E9B42D3AF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634" y="2389867"/>
                <a:ext cx="1834028" cy="492443"/>
              </a:xfrm>
              <a:prstGeom prst="rect">
                <a:avLst/>
              </a:prstGeom>
              <a:blipFill>
                <a:blip r:embed="rId7"/>
                <a:stretch>
                  <a:fillRect l="-4138" r="-3448" b="-22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AE9BBD87-596A-9B22-6CB8-5D7631E05B9D}"/>
              </a:ext>
            </a:extLst>
          </p:cNvPr>
          <p:cNvCxnSpPr>
            <a:cxnSpLocks/>
          </p:cNvCxnSpPr>
          <p:nvPr/>
        </p:nvCxnSpPr>
        <p:spPr>
          <a:xfrm flipH="1" flipV="1">
            <a:off x="4896593" y="4022567"/>
            <a:ext cx="1151907" cy="1109676"/>
          </a:xfrm>
          <a:prstGeom prst="line">
            <a:avLst/>
          </a:prstGeom>
          <a:ln w="57150">
            <a:solidFill>
              <a:srgbClr val="007F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07EBB03A-43E8-16F8-6815-583CAF3FB39F}"/>
                  </a:ext>
                </a:extLst>
              </p:cNvPr>
              <p:cNvSpPr txBox="1"/>
              <p:nvPr/>
            </p:nvSpPr>
            <p:spPr>
              <a:xfrm>
                <a:off x="3961130" y="3494272"/>
                <a:ext cx="214020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007FBA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3200" b="0" i="1" smtClean="0">
                          <a:solidFill>
                            <a:srgbClr val="007FBA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ja-JP" sz="3200" b="0" i="1" smtClean="0">
                          <a:solidFill>
                            <a:srgbClr val="007FBA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200" b="0" i="1" smtClean="0">
                          <a:solidFill>
                            <a:srgbClr val="007FBA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kumimoji="1" lang="ja-JP" altLang="en-US" sz="3200">
                  <a:solidFill>
                    <a:srgbClr val="007FBA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07EBB03A-43E8-16F8-6815-583CAF3FB3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130" y="3494272"/>
                <a:ext cx="2140201" cy="492443"/>
              </a:xfrm>
              <a:prstGeom prst="rect">
                <a:avLst/>
              </a:prstGeom>
              <a:blipFill>
                <a:blip r:embed="rId8"/>
                <a:stretch>
                  <a:fillRect l="-3550" r="-2959" b="-256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円/楕円 16">
            <a:extLst>
              <a:ext uri="{FF2B5EF4-FFF2-40B4-BE49-F238E27FC236}">
                <a16:creationId xmlns:a16="http://schemas.microsoft.com/office/drawing/2014/main" id="{A4846674-84C4-9C09-4811-179ECC9989DB}"/>
              </a:ext>
            </a:extLst>
          </p:cNvPr>
          <p:cNvSpPr/>
          <p:nvPr/>
        </p:nvSpPr>
        <p:spPr>
          <a:xfrm>
            <a:off x="5923369" y="5042099"/>
            <a:ext cx="220133" cy="22013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285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6" grpId="0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3E6B577-8C76-3CEE-C184-AEB794B20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64" y="214251"/>
            <a:ext cx="5099132" cy="2621183"/>
          </a:xfrm>
          <a:prstGeom prst="rect">
            <a:avLst/>
          </a:prstGeom>
        </p:spPr>
      </p:pic>
      <p:pic>
        <p:nvPicPr>
          <p:cNvPr id="4" name="図 3" descr="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5592867-8D18-6CD4-64A7-8D2F40105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883" y="1696069"/>
            <a:ext cx="7078353" cy="5137715"/>
          </a:xfrm>
          <a:prstGeom prst="rect">
            <a:avLst/>
          </a:prstGeom>
        </p:spPr>
      </p:pic>
      <p:pic>
        <p:nvPicPr>
          <p:cNvPr id="6" name="図 5" descr="テキスト, 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AC7B9BC-9EFA-EC3E-480F-D26ED1FDC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3323" y="688439"/>
            <a:ext cx="4383067" cy="705524"/>
          </a:xfrm>
          <a:prstGeom prst="rect">
            <a:avLst/>
          </a:prstGeom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9C094348-5576-4392-918B-3FEE1197EF73}"/>
              </a:ext>
            </a:extLst>
          </p:cNvPr>
          <p:cNvCxnSpPr>
            <a:cxnSpLocks/>
          </p:cNvCxnSpPr>
          <p:nvPr/>
        </p:nvCxnSpPr>
        <p:spPr>
          <a:xfrm flipH="1">
            <a:off x="9093200" y="1879600"/>
            <a:ext cx="1591733" cy="3282331"/>
          </a:xfrm>
          <a:prstGeom prst="line">
            <a:avLst/>
          </a:prstGeom>
          <a:ln w="57150">
            <a:solidFill>
              <a:srgbClr val="E970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0D8B8F3-E22F-16F8-27AF-130349B5CB48}"/>
                  </a:ext>
                </a:extLst>
              </p:cNvPr>
              <p:cNvSpPr txBox="1"/>
              <p:nvPr/>
            </p:nvSpPr>
            <p:spPr>
              <a:xfrm>
                <a:off x="9889066" y="3429000"/>
                <a:ext cx="206165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2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kumimoji="1" lang="ja-JP" altLang="en-US" sz="32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0D8B8F3-E22F-16F8-27AF-130349B5CB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9066" y="3429000"/>
                <a:ext cx="2061655" cy="492443"/>
              </a:xfrm>
              <a:prstGeom prst="rect">
                <a:avLst/>
              </a:prstGeom>
              <a:blipFill>
                <a:blip r:embed="rId5"/>
                <a:stretch>
                  <a:fillRect l="-3681" r="-4294" b="-256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2AAE073-8720-880E-FEE6-28330A6C3878}"/>
                  </a:ext>
                </a:extLst>
              </p:cNvPr>
              <p:cNvSpPr txBox="1"/>
              <p:nvPr/>
            </p:nvSpPr>
            <p:spPr>
              <a:xfrm>
                <a:off x="8920877" y="5247577"/>
                <a:ext cx="344646" cy="9219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2AAE073-8720-880E-FEE6-28330A6C38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0877" y="5247577"/>
                <a:ext cx="344646" cy="921984"/>
              </a:xfrm>
              <a:prstGeom prst="rect">
                <a:avLst/>
              </a:prstGeom>
              <a:blipFill>
                <a:blip r:embed="rId6"/>
                <a:stretch>
                  <a:fillRect l="-21429" t="-1370" r="-25000" b="-1369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D268FD75-F53F-617A-05AD-96260A282E24}"/>
              </a:ext>
            </a:extLst>
          </p:cNvPr>
          <p:cNvCxnSpPr>
            <a:cxnSpLocks/>
          </p:cNvCxnSpPr>
          <p:nvPr/>
        </p:nvCxnSpPr>
        <p:spPr>
          <a:xfrm flipH="1" flipV="1">
            <a:off x="7450666" y="1879600"/>
            <a:ext cx="1655982" cy="3282331"/>
          </a:xfrm>
          <a:prstGeom prst="line">
            <a:avLst/>
          </a:prstGeom>
          <a:ln w="57150">
            <a:solidFill>
              <a:srgbClr val="007F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2ED9F5C5-AEE8-56D9-EE76-F74E6EA7A61F}"/>
                  </a:ext>
                </a:extLst>
              </p:cNvPr>
              <p:cNvSpPr txBox="1"/>
              <p:nvPr/>
            </p:nvSpPr>
            <p:spPr>
              <a:xfrm>
                <a:off x="7830897" y="3274543"/>
                <a:ext cx="34464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007FBA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kumimoji="1" lang="ja-JP" altLang="en-US" sz="3200">
                  <a:solidFill>
                    <a:srgbClr val="007FBA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2ED9F5C5-AEE8-56D9-EE76-F74E6EA7A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0897" y="3274543"/>
                <a:ext cx="344646" cy="492443"/>
              </a:xfrm>
              <a:prstGeom prst="rect">
                <a:avLst/>
              </a:prstGeom>
              <a:blipFill>
                <a:blip r:embed="rId7"/>
                <a:stretch>
                  <a:fillRect l="-21429" r="-25000" b="-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CA8DF070-2D26-364E-DCD4-D7E96CF9AC5A}"/>
                  </a:ext>
                </a:extLst>
              </p:cNvPr>
              <p:cNvSpPr txBox="1"/>
              <p:nvPr/>
            </p:nvSpPr>
            <p:spPr>
              <a:xfrm>
                <a:off x="5005947" y="1879600"/>
                <a:ext cx="236782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007FBA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3200" b="0" i="1" smtClean="0">
                          <a:solidFill>
                            <a:srgbClr val="007FBA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kumimoji="1" lang="en-US" altLang="ja-JP" sz="3200" b="0" i="1" smtClean="0">
                          <a:solidFill>
                            <a:srgbClr val="007FBA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3200" b="0" i="1" smtClean="0">
                          <a:solidFill>
                            <a:srgbClr val="007FBA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kumimoji="1" lang="ja-JP" altLang="en-US" sz="3200">
                  <a:solidFill>
                    <a:srgbClr val="007FBA"/>
                  </a:solidFill>
                </a:endParaRP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CA8DF070-2D26-364E-DCD4-D7E96CF9A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947" y="1879600"/>
                <a:ext cx="2367828" cy="492443"/>
              </a:xfrm>
              <a:prstGeom prst="rect">
                <a:avLst/>
              </a:prstGeom>
              <a:blipFill>
                <a:blip r:embed="rId8"/>
                <a:stretch>
                  <a:fillRect l="-3209" r="-3209"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円/楕円 17">
            <a:extLst>
              <a:ext uri="{FF2B5EF4-FFF2-40B4-BE49-F238E27FC236}">
                <a16:creationId xmlns:a16="http://schemas.microsoft.com/office/drawing/2014/main" id="{F712380A-20D8-349F-B430-CF617711E2DB}"/>
              </a:ext>
            </a:extLst>
          </p:cNvPr>
          <p:cNvSpPr/>
          <p:nvPr/>
        </p:nvSpPr>
        <p:spPr>
          <a:xfrm>
            <a:off x="8996581" y="5027444"/>
            <a:ext cx="220133" cy="22013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236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  <p:bldP spid="17" grpId="0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714949A-40AF-0C83-608C-287FB76F2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77" y="1261214"/>
            <a:ext cx="6853158" cy="401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88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202CB44-371D-78AE-BE2E-9E477749F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894" y="297051"/>
            <a:ext cx="10277432" cy="626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749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AB2A043-B033-6E7D-EAB0-3DB039FA3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703" y="333593"/>
            <a:ext cx="4378981" cy="768697"/>
          </a:xfrm>
          <a:prstGeom prst="rect">
            <a:avLst/>
          </a:prstGeom>
        </p:spPr>
      </p:pic>
      <p:pic>
        <p:nvPicPr>
          <p:cNvPr id="7" name="図 6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1BA4B59-1027-6DED-7E86-9EB8E89B7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197" y="1102290"/>
            <a:ext cx="9379614" cy="567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659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829F2FE-E0BE-741C-4AC9-6EFCBA418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89" y="1478766"/>
            <a:ext cx="6640621" cy="336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905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09673A8-1A2C-9356-4388-E64E1E1A1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28" y="166579"/>
            <a:ext cx="5172988" cy="196168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716B186-8871-62D5-DF72-536E28CC8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993" y="2413609"/>
            <a:ext cx="5874090" cy="542533"/>
          </a:xfrm>
          <a:prstGeom prst="rect">
            <a:avLst/>
          </a:prstGeom>
        </p:spPr>
      </p:pic>
      <p:pic>
        <p:nvPicPr>
          <p:cNvPr id="7" name="図 6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8C23F0F-D7D8-A444-1DF4-5CC90B70D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359" y="3016361"/>
            <a:ext cx="6713951" cy="3675060"/>
          </a:xfrm>
          <a:prstGeom prst="rect">
            <a:avLst/>
          </a:prstGeom>
        </p:spPr>
      </p:pic>
      <p:pic>
        <p:nvPicPr>
          <p:cNvPr id="9" name="図 8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EDFBB48-1C51-780E-E297-D04F0C8A92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9885" y="1531132"/>
            <a:ext cx="3470833" cy="597133"/>
          </a:xfrm>
          <a:prstGeom prst="rect">
            <a:avLst/>
          </a:prstGeom>
        </p:spPr>
      </p:pic>
      <p:pic>
        <p:nvPicPr>
          <p:cNvPr id="11" name="図 10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B022467-BB21-1AEB-A860-39773741DE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5861" y="2365347"/>
            <a:ext cx="1740248" cy="499375"/>
          </a:xfrm>
          <a:prstGeom prst="rect">
            <a:avLst/>
          </a:prstGeom>
        </p:spPr>
      </p:pic>
      <p:pic>
        <p:nvPicPr>
          <p:cNvPr id="13" name="図 1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12D26E2-20DA-DB95-9222-8B3FE4CA8A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9885" y="3429000"/>
            <a:ext cx="3693083" cy="531804"/>
          </a:xfrm>
          <a:prstGeom prst="rect">
            <a:avLst/>
          </a:prstGeom>
        </p:spPr>
      </p:pic>
      <p:pic>
        <p:nvPicPr>
          <p:cNvPr id="15" name="図 14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B42A9D2-F190-B3F4-77C5-704AB2FEAB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5861" y="4128596"/>
            <a:ext cx="1653435" cy="448896"/>
          </a:xfrm>
          <a:prstGeom prst="rect">
            <a:avLst/>
          </a:prstGeom>
        </p:spPr>
      </p:pic>
      <p:pic>
        <p:nvPicPr>
          <p:cNvPr id="17" name="図 16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DB60A14-5DE3-2297-0296-B30958BED4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39885" y="5678237"/>
            <a:ext cx="4067733" cy="82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6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E2719D0-27CE-A034-2B9A-49F0FC654E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7615"/>
          <a:stretch/>
        </p:blipFill>
        <p:spPr>
          <a:xfrm>
            <a:off x="513828" y="166579"/>
            <a:ext cx="5172988" cy="1223810"/>
          </a:xfrm>
          <a:prstGeom prst="rect">
            <a:avLst/>
          </a:prstGeom>
        </p:spPr>
      </p:pic>
      <p:pic>
        <p:nvPicPr>
          <p:cNvPr id="4" name="図 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8E60B82-9950-2D80-30AF-2BC8CB0A7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28" y="1599417"/>
            <a:ext cx="3820177" cy="576228"/>
          </a:xfrm>
          <a:prstGeom prst="rect">
            <a:avLst/>
          </a:prstGeom>
        </p:spPr>
      </p:pic>
      <p:pic>
        <p:nvPicPr>
          <p:cNvPr id="6" name="図 5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8AA1E2E-20C2-6305-1C64-A741F0F91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283" y="2384673"/>
            <a:ext cx="6948526" cy="4035181"/>
          </a:xfrm>
          <a:prstGeom prst="rect">
            <a:avLst/>
          </a:prstGeom>
        </p:spPr>
      </p:pic>
      <p:pic>
        <p:nvPicPr>
          <p:cNvPr id="8" name="図 7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69F8B9D-C151-7021-3987-C2FCADA610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0809" y="1360494"/>
            <a:ext cx="3213996" cy="477845"/>
          </a:xfrm>
          <a:prstGeom prst="rect">
            <a:avLst/>
          </a:prstGeom>
        </p:spPr>
      </p:pic>
      <p:pic>
        <p:nvPicPr>
          <p:cNvPr id="10" name="図 9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BFB3F0A-653B-B4F2-C071-9661A6F552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3424" y="2073041"/>
            <a:ext cx="1132984" cy="947249"/>
          </a:xfrm>
          <a:prstGeom prst="rect">
            <a:avLst/>
          </a:prstGeom>
        </p:spPr>
      </p:pic>
      <p:pic>
        <p:nvPicPr>
          <p:cNvPr id="14" name="図 13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B4C53A4-D807-837C-E9CB-1E47021A69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3048" y="3574631"/>
            <a:ext cx="3677955" cy="485415"/>
          </a:xfrm>
          <a:prstGeom prst="rect">
            <a:avLst/>
          </a:prstGeom>
        </p:spPr>
      </p:pic>
      <p:pic>
        <p:nvPicPr>
          <p:cNvPr id="16" name="図 15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EB07C87-EB92-CDE6-94CE-C2F1782F71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93424" y="4170389"/>
            <a:ext cx="1462582" cy="887996"/>
          </a:xfrm>
          <a:prstGeom prst="rect">
            <a:avLst/>
          </a:prstGeom>
        </p:spPr>
      </p:pic>
      <p:pic>
        <p:nvPicPr>
          <p:cNvPr id="18" name="図 17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6EF3779-D27B-153B-CF69-D89BB05962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17471" y="5497506"/>
            <a:ext cx="3002246" cy="95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43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643351E-3D9E-1950-70BB-057C47626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402" y="1627624"/>
            <a:ext cx="6101306" cy="360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8188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E46A97D-7EAD-47B4-AEDB-1D5106215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82" y="1201894"/>
            <a:ext cx="4219161" cy="694920"/>
          </a:xfrm>
          <a:prstGeom prst="rect">
            <a:avLst/>
          </a:prstGeom>
        </p:spPr>
      </p:pic>
      <p:pic>
        <p:nvPicPr>
          <p:cNvPr id="5" name="図 4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1597905-AF00-9909-46B8-6DDA5C0B4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82" y="2320989"/>
            <a:ext cx="7772400" cy="4285257"/>
          </a:xfrm>
          <a:prstGeom prst="rect">
            <a:avLst/>
          </a:prstGeom>
        </p:spPr>
      </p:pic>
      <p:pic>
        <p:nvPicPr>
          <p:cNvPr id="7" name="図 6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594726B-D074-9316-3312-7E78AC372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082" y="289219"/>
            <a:ext cx="2940602" cy="773419"/>
          </a:xfrm>
          <a:prstGeom prst="rect">
            <a:avLst/>
          </a:prstGeom>
        </p:spPr>
      </p:pic>
      <p:pic>
        <p:nvPicPr>
          <p:cNvPr id="11" name="図 10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7538152-7030-4153-B046-1D5D2897F2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9759" y="972405"/>
            <a:ext cx="3654010" cy="57694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E04C360-A764-7110-6D76-9325D171D7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0269" y="1896814"/>
            <a:ext cx="1333500" cy="533400"/>
          </a:xfrm>
          <a:prstGeom prst="rect">
            <a:avLst/>
          </a:prstGeom>
        </p:spPr>
      </p:pic>
      <p:pic>
        <p:nvPicPr>
          <p:cNvPr id="15" name="図 14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59581A2-0AE4-C7F4-1037-B5D034A24A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400" y="2801284"/>
            <a:ext cx="3810000" cy="6477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14CFAE3E-89F7-51A8-CC42-1C8F3679D7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55200" y="3682144"/>
            <a:ext cx="1727200" cy="508000"/>
          </a:xfrm>
          <a:prstGeom prst="rect">
            <a:avLst/>
          </a:prstGeom>
        </p:spPr>
      </p:pic>
      <p:pic>
        <p:nvPicPr>
          <p:cNvPr id="19" name="図 18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96AA7F3-4479-8BE3-CA7B-FA1195A19F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08619" y="5267671"/>
            <a:ext cx="35433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75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2954AF6-0E7C-EF7D-03DC-414F2B880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82" y="289219"/>
            <a:ext cx="2940602" cy="77341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D685866-04BD-AE3E-76E3-55780C446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82" y="1341506"/>
            <a:ext cx="4102100" cy="596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A8C5BDF-AB86-0D41-CB4B-DA608C9C6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9465" y="1062638"/>
            <a:ext cx="3746500" cy="584200"/>
          </a:xfrm>
          <a:prstGeom prst="rect">
            <a:avLst/>
          </a:prstGeom>
        </p:spPr>
      </p:pic>
      <p:pic>
        <p:nvPicPr>
          <p:cNvPr id="10" name="図 9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2279B29-C273-C4A5-427F-A0364D7ED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1165" y="1821558"/>
            <a:ext cx="1460500" cy="1143000"/>
          </a:xfrm>
          <a:prstGeom prst="rect">
            <a:avLst/>
          </a:prstGeom>
        </p:spPr>
      </p:pic>
      <p:pic>
        <p:nvPicPr>
          <p:cNvPr id="12" name="図 11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853D691-CD42-1135-A02E-DDFBB5392B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7318" y="3424898"/>
            <a:ext cx="3987800" cy="635000"/>
          </a:xfrm>
          <a:prstGeom prst="rect">
            <a:avLst/>
          </a:prstGeom>
        </p:spPr>
      </p:pic>
      <p:pic>
        <p:nvPicPr>
          <p:cNvPr id="14" name="図 13" descr="ダイアグラム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4BABE39-C914-FC84-98AB-A13258DD4F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1218" y="4059898"/>
            <a:ext cx="1917700" cy="1181100"/>
          </a:xfrm>
          <a:prstGeom prst="rect">
            <a:avLst/>
          </a:prstGeom>
        </p:spPr>
      </p:pic>
      <p:pic>
        <p:nvPicPr>
          <p:cNvPr id="16" name="図 1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7849D71-650F-B773-5B30-875AFCB213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5065" y="5316400"/>
            <a:ext cx="3632200" cy="1270000"/>
          </a:xfrm>
          <a:prstGeom prst="rect">
            <a:avLst/>
          </a:prstGeom>
        </p:spPr>
      </p:pic>
      <p:pic>
        <p:nvPicPr>
          <p:cNvPr id="5" name="図 4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1891D6C-3D35-D269-FB12-8316E1FFCB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335" y="2267181"/>
            <a:ext cx="7288370" cy="430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86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42976-8A1F-7DBB-06BA-417BE6BCA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52F483-030A-5E4F-64F2-B1EE12AFA3D1}"/>
              </a:ext>
            </a:extLst>
          </p:cNvPr>
          <p:cNvSpPr txBox="1"/>
          <p:nvPr/>
        </p:nvSpPr>
        <p:spPr>
          <a:xfrm>
            <a:off x="3415511" y="151369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03EDBC-150C-A433-E2FA-8A7622024518}"/>
              </a:ext>
            </a:extLst>
          </p:cNvPr>
          <p:cNvSpPr txBox="1"/>
          <p:nvPr/>
        </p:nvSpPr>
        <p:spPr>
          <a:xfrm>
            <a:off x="1105728" y="2634945"/>
            <a:ext cx="998054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グラフから絶対値の特徴をつかむ。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1F81B97-3B57-03A8-6308-829135C445A0}"/>
              </a:ext>
            </a:extLst>
          </p:cNvPr>
          <p:cNvSpPr txBox="1"/>
          <p:nvPr/>
        </p:nvSpPr>
        <p:spPr>
          <a:xfrm>
            <a:off x="1129478" y="3694642"/>
            <a:ext cx="998054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絶対値の</a:t>
            </a:r>
            <a:r>
              <a:rPr kumimoji="1" lang="en-US" altLang="ja-JP" sz="4400" dirty="0"/>
              <a:t>1</a:t>
            </a:r>
            <a:r>
              <a:rPr kumimoji="1" lang="ja-JP" altLang="en-US" sz="4400"/>
              <a:t>次方程式を解く。</a:t>
            </a:r>
          </a:p>
        </p:txBody>
      </p:sp>
    </p:spTree>
    <p:extLst>
      <p:ext uri="{BB962C8B-B14F-4D97-AF65-F5344CB8AC3E}">
        <p14:creationId xmlns:p14="http://schemas.microsoft.com/office/powerpoint/2010/main" val="8642124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3C7A7-38B6-93EE-819B-A97B3BECF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2354E20-3CEE-8326-734F-26EB3AB11521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338BFB-41F5-E832-BF3C-1A51DA684B6A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B787C65-21C5-F0CE-3965-12A566535CAD}"/>
              </a:ext>
            </a:extLst>
          </p:cNvPr>
          <p:cNvSpPr txBox="1"/>
          <p:nvPr/>
        </p:nvSpPr>
        <p:spPr>
          <a:xfrm>
            <a:off x="344556" y="1346103"/>
            <a:ext cx="125694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</a:t>
            </a:r>
            <a:r>
              <a:rPr lang="ja-JP" altLang="en-US" sz="5400" b="1">
                <a:solidFill>
                  <a:schemeClr val="bg1"/>
                </a:solidFill>
              </a:rPr>
              <a:t>「絶対値をグラフで考える</a:t>
            </a:r>
            <a:r>
              <a:rPr lang="en-US" altLang="ja-JP" sz="4800" b="1" dirty="0">
                <a:solidFill>
                  <a:schemeClr val="bg1"/>
                </a:solidFill>
              </a:rPr>
              <a:t>(1)</a:t>
            </a:r>
            <a:r>
              <a:rPr lang="ja-JP" altLang="en-US" sz="54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ACCDFA3-2F92-D11F-5089-869B71288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6" y="2534979"/>
            <a:ext cx="7030021" cy="4084481"/>
          </a:xfrm>
          <a:prstGeom prst="rect">
            <a:avLst/>
          </a:prstGeom>
        </p:spPr>
      </p:pic>
      <p:pic>
        <p:nvPicPr>
          <p:cNvPr id="11" name="図 10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7E38B35-B9A9-C0CF-38EB-6EEE3AD39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657" y="2830572"/>
            <a:ext cx="5070424" cy="378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88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186</Words>
  <Application>Microsoft Macintosh PowerPoint</Application>
  <PresentationFormat>ワイド画面</PresentationFormat>
  <Paragraphs>33</Paragraphs>
  <Slides>35</Slides>
  <Notes>0</Notes>
  <HiddenSlides>0</HiddenSlides>
  <MMClips>2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0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12</cp:revision>
  <dcterms:created xsi:type="dcterms:W3CDTF">2024-12-21T06:28:55Z</dcterms:created>
  <dcterms:modified xsi:type="dcterms:W3CDTF">2025-03-03T09:27:55Z</dcterms:modified>
</cp:coreProperties>
</file>