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99" r:id="rId3"/>
    <p:sldId id="278" r:id="rId4"/>
    <p:sldId id="296" r:id="rId5"/>
    <p:sldId id="277" r:id="rId6"/>
    <p:sldId id="300" r:id="rId7"/>
    <p:sldId id="301" r:id="rId8"/>
    <p:sldId id="282" r:id="rId9"/>
    <p:sldId id="279" r:id="rId10"/>
    <p:sldId id="281" r:id="rId11"/>
    <p:sldId id="280" r:id="rId12"/>
    <p:sldId id="283" r:id="rId13"/>
    <p:sldId id="286" r:id="rId14"/>
    <p:sldId id="285" r:id="rId15"/>
    <p:sldId id="284" r:id="rId16"/>
    <p:sldId id="297" r:id="rId17"/>
    <p:sldId id="290" r:id="rId18"/>
    <p:sldId id="294" r:id="rId19"/>
    <p:sldId id="293" r:id="rId20"/>
    <p:sldId id="292" r:id="rId21"/>
    <p:sldId id="291" r:id="rId22"/>
    <p:sldId id="274" r:id="rId23"/>
    <p:sldId id="287" r:id="rId24"/>
    <p:sldId id="288" r:id="rId25"/>
    <p:sldId id="289" r:id="rId26"/>
    <p:sldId id="302" r:id="rId27"/>
    <p:sldId id="295" r:id="rId2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853"/>
    <p:restoredTop sz="91418"/>
  </p:normalViewPr>
  <p:slideViewPr>
    <p:cSldViewPr snapToGrid="0">
      <p:cViewPr varScale="1">
        <p:scale>
          <a:sx n="72" d="100"/>
          <a:sy n="72" d="100"/>
        </p:scale>
        <p:origin x="224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628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数と式「複</a:t>
            </a:r>
            <a:r>
              <a:rPr lang="en-US" altLang="ja-JP" sz="6000" b="1" dirty="0">
                <a:solidFill>
                  <a:schemeClr val="bg1"/>
                </a:solidFill>
              </a:rPr>
              <a:t>2</a:t>
            </a:r>
            <a:r>
              <a:rPr lang="ja-JP" altLang="en-US" sz="6000" b="1">
                <a:solidFill>
                  <a:schemeClr val="bg1"/>
                </a:solidFill>
              </a:rPr>
              <a:t>次式の因数分解」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3689C8A-A7EF-3ED2-0E5E-FA4A1455E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59" y="2755900"/>
            <a:ext cx="9214268" cy="1121368"/>
          </a:xfrm>
          <a:prstGeom prst="rect">
            <a:avLst/>
          </a:prstGeom>
        </p:spPr>
      </p:pic>
      <p:pic>
        <p:nvPicPr>
          <p:cNvPr id="10" name="図 9" descr="ダイアグラム, 概略図&#10;&#10;自動的に生成された説明">
            <a:extLst>
              <a:ext uri="{FF2B5EF4-FFF2-40B4-BE49-F238E27FC236}">
                <a16:creationId xmlns:a16="http://schemas.microsoft.com/office/drawing/2014/main" id="{427DA319-C5D0-7550-C4A9-E27E5B741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777" y="4228142"/>
            <a:ext cx="6310424" cy="187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824B7-F3E5-99F0-ECE7-0D16E311B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428D06-3D57-B581-65D5-BB1114498978}"/>
              </a:ext>
            </a:extLst>
          </p:cNvPr>
          <p:cNvSpPr txBox="1"/>
          <p:nvPr/>
        </p:nvSpPr>
        <p:spPr>
          <a:xfrm>
            <a:off x="3415511" y="119317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A91FA6-F29F-162B-7F23-E53340E078BA}"/>
              </a:ext>
            </a:extLst>
          </p:cNvPr>
          <p:cNvSpPr txBox="1"/>
          <p:nvPr/>
        </p:nvSpPr>
        <p:spPr>
          <a:xfrm>
            <a:off x="1131346" y="4384636"/>
            <a:ext cx="1051253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4400" dirty="0"/>
              <a:t>2</a:t>
            </a:r>
            <a:r>
              <a:rPr lang="ja-JP" altLang="en-US" sz="4400"/>
              <a:t>次の因数分解を</a:t>
            </a:r>
            <a:r>
              <a:rPr lang="en-US" altLang="ja-JP" sz="4400" dirty="0"/>
              <a:t>2</a:t>
            </a:r>
            <a:r>
              <a:rPr lang="ja-JP" altLang="en-US" sz="4400"/>
              <a:t>回行う特殊な因数分解</a:t>
            </a:r>
            <a:endParaRPr kumimoji="1" lang="ja-JP" altLang="en-US" sz="44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01CBB2D-6195-F733-17FE-DF63ED81A801}"/>
              </a:ext>
            </a:extLst>
          </p:cNvPr>
          <p:cNvSpPr txBox="1"/>
          <p:nvPr/>
        </p:nvSpPr>
        <p:spPr>
          <a:xfrm>
            <a:off x="3208982" y="2181994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6000" b="1" dirty="0"/>
              <a:t>4</a:t>
            </a:r>
            <a:r>
              <a:rPr kumimoji="1" lang="ja-JP" altLang="en-US" sz="6000" b="1"/>
              <a:t>次の因数分解</a:t>
            </a:r>
            <a:endParaRPr kumimoji="1" lang="en-US" altLang="ja-JP" sz="60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55D7C3-ADDD-112A-50E6-A10F04EAD6EB}"/>
              </a:ext>
            </a:extLst>
          </p:cNvPr>
          <p:cNvSpPr txBox="1"/>
          <p:nvPr/>
        </p:nvSpPr>
        <p:spPr>
          <a:xfrm>
            <a:off x="4958571" y="5280101"/>
            <a:ext cx="227485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>
                <a:solidFill>
                  <a:srgbClr val="007FBA"/>
                </a:solidFill>
              </a:rPr>
              <a:t>複</a:t>
            </a:r>
            <a:r>
              <a:rPr lang="en-US" altLang="ja-JP" sz="4400" dirty="0">
                <a:solidFill>
                  <a:srgbClr val="007FBA"/>
                </a:solidFill>
              </a:rPr>
              <a:t>2</a:t>
            </a:r>
            <a:r>
              <a:rPr lang="ja-JP" altLang="en-US" sz="4400">
                <a:solidFill>
                  <a:srgbClr val="007FBA"/>
                </a:solidFill>
              </a:rPr>
              <a:t>次式</a:t>
            </a:r>
            <a:endParaRPr kumimoji="1" lang="ja-JP" altLang="en-US" sz="4400">
              <a:solidFill>
                <a:srgbClr val="007FB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EDC9718-BE5A-BEFB-24AD-605B2AF21473}"/>
                  </a:ext>
                </a:extLst>
              </p:cNvPr>
              <p:cNvSpPr txBox="1"/>
              <p:nvPr/>
            </p:nvSpPr>
            <p:spPr>
              <a:xfrm>
                <a:off x="4049502" y="3438797"/>
                <a:ext cx="467621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EDC9718-BE5A-BEFB-24AD-605B2AF214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502" y="3438797"/>
                <a:ext cx="4676217" cy="677108"/>
              </a:xfrm>
              <a:prstGeom prst="rect">
                <a:avLst/>
              </a:prstGeom>
              <a:blipFill>
                <a:blip r:embed="rId2"/>
                <a:stretch>
                  <a:fillRect l="-542" r="-2168" b="-5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54E2DA3-B0F1-815E-5D81-E9B4E2A94547}"/>
              </a:ext>
            </a:extLst>
          </p:cNvPr>
          <p:cNvSpPr/>
          <p:nvPr/>
        </p:nvSpPr>
        <p:spPr>
          <a:xfrm>
            <a:off x="7646001" y="3411207"/>
            <a:ext cx="1293222" cy="704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62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5C05FB3-4CE5-CDDE-E73A-BDAE1F248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58737"/>
            <a:ext cx="7772400" cy="2473036"/>
          </a:xfrm>
          <a:prstGeom prst="rect">
            <a:avLst/>
          </a:prstGeom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2ED0528F-56B6-B0A7-71CA-738EC01F56C9}"/>
              </a:ext>
            </a:extLst>
          </p:cNvPr>
          <p:cNvSpPr/>
          <p:nvPr/>
        </p:nvSpPr>
        <p:spPr>
          <a:xfrm>
            <a:off x="1377539" y="1294411"/>
            <a:ext cx="9559636" cy="4393870"/>
          </a:xfrm>
          <a:prstGeom prst="roundRect">
            <a:avLst/>
          </a:prstGeom>
          <a:noFill/>
          <a:ln w="76200">
            <a:solidFill>
              <a:srgbClr val="007F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4E7F1E-FFB4-7CBC-BDF2-CC115AAFE393}"/>
              </a:ext>
            </a:extLst>
          </p:cNvPr>
          <p:cNvSpPr txBox="1"/>
          <p:nvPr/>
        </p:nvSpPr>
        <p:spPr>
          <a:xfrm>
            <a:off x="4618182" y="878912"/>
            <a:ext cx="2646878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乗法公式</a:t>
            </a:r>
          </a:p>
        </p:txBody>
      </p:sp>
    </p:spTree>
    <p:extLst>
      <p:ext uri="{BB962C8B-B14F-4D97-AF65-F5344CB8AC3E}">
        <p14:creationId xmlns:p14="http://schemas.microsoft.com/office/powerpoint/2010/main" val="1551372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2AD7CC9A-FA30-A327-942D-AA7DC770A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46" y="520779"/>
            <a:ext cx="11515107" cy="581644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487A9F-C785-96A9-AA65-FFAF3406C951}"/>
              </a:ext>
            </a:extLst>
          </p:cNvPr>
          <p:cNvSpPr txBox="1"/>
          <p:nvPr/>
        </p:nvSpPr>
        <p:spPr>
          <a:xfrm>
            <a:off x="255319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F9D936-1279-3E8A-664E-72DCF12FA4B4}"/>
              </a:ext>
            </a:extLst>
          </p:cNvPr>
          <p:cNvSpPr txBox="1"/>
          <p:nvPr/>
        </p:nvSpPr>
        <p:spPr>
          <a:xfrm>
            <a:off x="2565071" y="2246811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4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9B8DD6-EAD7-5A3A-57AA-2DE6974B71F7}"/>
              </a:ext>
            </a:extLst>
          </p:cNvPr>
          <p:cNvSpPr txBox="1"/>
          <p:nvPr/>
        </p:nvSpPr>
        <p:spPr>
          <a:xfrm>
            <a:off x="2565071" y="3080459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6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1E708B-5915-140B-D801-E6EAFBC35B10}"/>
              </a:ext>
            </a:extLst>
          </p:cNvPr>
          <p:cNvSpPr txBox="1"/>
          <p:nvPr/>
        </p:nvSpPr>
        <p:spPr>
          <a:xfrm>
            <a:off x="2565071" y="3914107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8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DD6D13B-6C4C-4520-6312-F4BC783B1E42}"/>
              </a:ext>
            </a:extLst>
          </p:cNvPr>
          <p:cNvSpPr txBox="1"/>
          <p:nvPr/>
        </p:nvSpPr>
        <p:spPr>
          <a:xfrm>
            <a:off x="2398816" y="4747755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10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876A82-247E-6AE9-E08C-3268236492A4}"/>
              </a:ext>
            </a:extLst>
          </p:cNvPr>
          <p:cNvSpPr txBox="1"/>
          <p:nvPr/>
        </p:nvSpPr>
        <p:spPr>
          <a:xfrm>
            <a:off x="2398816" y="5581402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4C6671-C7BC-2547-F8C2-9BF3789C1447}"/>
              </a:ext>
            </a:extLst>
          </p:cNvPr>
          <p:cNvSpPr txBox="1"/>
          <p:nvPr/>
        </p:nvSpPr>
        <p:spPr>
          <a:xfrm>
            <a:off x="6282047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007FBA"/>
                </a:solidFill>
              </a:rPr>
              <a:t>1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0555B9-D670-0F72-62D3-A30B1378CEEA}"/>
              </a:ext>
            </a:extLst>
          </p:cNvPr>
          <p:cNvSpPr txBox="1"/>
          <p:nvPr/>
        </p:nvSpPr>
        <p:spPr>
          <a:xfrm>
            <a:off x="6270172" y="2244436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2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21B3B3-3694-F1EF-C572-E14EDD00938B}"/>
              </a:ext>
            </a:extLst>
          </p:cNvPr>
          <p:cNvSpPr txBox="1"/>
          <p:nvPr/>
        </p:nvSpPr>
        <p:spPr>
          <a:xfrm>
            <a:off x="6282047" y="3075708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3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48BDC5-1671-E770-DAA2-51C080285016}"/>
              </a:ext>
            </a:extLst>
          </p:cNvPr>
          <p:cNvSpPr txBox="1"/>
          <p:nvPr/>
        </p:nvSpPr>
        <p:spPr>
          <a:xfrm>
            <a:off x="6507678" y="390698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4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50EE3A-A2DB-69EC-16E4-7D974284816E}"/>
              </a:ext>
            </a:extLst>
          </p:cNvPr>
          <p:cNvSpPr txBox="1"/>
          <p:nvPr/>
        </p:nvSpPr>
        <p:spPr>
          <a:xfrm>
            <a:off x="6519553" y="4750129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5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5A78F2A-90A9-233D-B1E7-C4B52B58EC22}"/>
              </a:ext>
            </a:extLst>
          </p:cNvPr>
          <p:cNvSpPr txBox="1"/>
          <p:nvPr/>
        </p:nvSpPr>
        <p:spPr>
          <a:xfrm>
            <a:off x="6519553" y="558140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6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CDB2B3B-6E3E-672E-4E12-6DC424DFD4B9}"/>
              </a:ext>
            </a:extLst>
          </p:cNvPr>
          <p:cNvSpPr txBox="1"/>
          <p:nvPr/>
        </p:nvSpPr>
        <p:spPr>
          <a:xfrm>
            <a:off x="7975568" y="4028897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2">
                    <a:lumMod val="75000"/>
                  </a:schemeClr>
                </a:solidFill>
              </a:rPr>
              <a:t>どんな</a:t>
            </a:r>
            <a:endParaRPr kumimoji="1" lang="en-US" altLang="ja-JP" sz="72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ja-JP" altLang="en-US" sz="7200" b="1">
                <a:solidFill>
                  <a:schemeClr val="bg2">
                    <a:lumMod val="75000"/>
                  </a:schemeClr>
                </a:solidFill>
              </a:rPr>
              <a:t>規則性？</a:t>
            </a:r>
            <a:endParaRPr kumimoji="1" lang="ja-JP" altLang="en-US" sz="7200" b="1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86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EBF9A3-4E38-C7BC-214B-364CFC32E7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8984" y="585160"/>
            <a:ext cx="11550380" cy="581644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487A9F-C785-96A9-AA65-FFAF3406C951}"/>
              </a:ext>
            </a:extLst>
          </p:cNvPr>
          <p:cNvSpPr txBox="1"/>
          <p:nvPr/>
        </p:nvSpPr>
        <p:spPr>
          <a:xfrm>
            <a:off x="255319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F9D936-1279-3E8A-664E-72DCF12FA4B4}"/>
              </a:ext>
            </a:extLst>
          </p:cNvPr>
          <p:cNvSpPr txBox="1"/>
          <p:nvPr/>
        </p:nvSpPr>
        <p:spPr>
          <a:xfrm>
            <a:off x="2565071" y="2246811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4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9B8DD6-EAD7-5A3A-57AA-2DE6974B71F7}"/>
              </a:ext>
            </a:extLst>
          </p:cNvPr>
          <p:cNvSpPr txBox="1"/>
          <p:nvPr/>
        </p:nvSpPr>
        <p:spPr>
          <a:xfrm>
            <a:off x="2565071" y="3080459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6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1E708B-5915-140B-D801-E6EAFBC35B10}"/>
              </a:ext>
            </a:extLst>
          </p:cNvPr>
          <p:cNvSpPr txBox="1"/>
          <p:nvPr/>
        </p:nvSpPr>
        <p:spPr>
          <a:xfrm>
            <a:off x="2565071" y="3914107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8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DD6D13B-6C4C-4520-6312-F4BC783B1E42}"/>
              </a:ext>
            </a:extLst>
          </p:cNvPr>
          <p:cNvSpPr txBox="1"/>
          <p:nvPr/>
        </p:nvSpPr>
        <p:spPr>
          <a:xfrm>
            <a:off x="2398816" y="4747755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10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876A82-247E-6AE9-E08C-3268236492A4}"/>
              </a:ext>
            </a:extLst>
          </p:cNvPr>
          <p:cNvSpPr txBox="1"/>
          <p:nvPr/>
        </p:nvSpPr>
        <p:spPr>
          <a:xfrm>
            <a:off x="2398816" y="5581402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4C6671-C7BC-2547-F8C2-9BF3789C1447}"/>
              </a:ext>
            </a:extLst>
          </p:cNvPr>
          <p:cNvSpPr txBox="1"/>
          <p:nvPr/>
        </p:nvSpPr>
        <p:spPr>
          <a:xfrm>
            <a:off x="6586842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007FBA"/>
                </a:solidFill>
              </a:rPr>
              <a:t>1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0555B9-D670-0F72-62D3-A30B1378CEEA}"/>
              </a:ext>
            </a:extLst>
          </p:cNvPr>
          <p:cNvSpPr txBox="1"/>
          <p:nvPr/>
        </p:nvSpPr>
        <p:spPr>
          <a:xfrm>
            <a:off x="6574967" y="2244436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2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21B3B3-3694-F1EF-C572-E14EDD00938B}"/>
              </a:ext>
            </a:extLst>
          </p:cNvPr>
          <p:cNvSpPr txBox="1"/>
          <p:nvPr/>
        </p:nvSpPr>
        <p:spPr>
          <a:xfrm>
            <a:off x="6586842" y="3075708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3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48BDC5-1671-E770-DAA2-51C080285016}"/>
              </a:ext>
            </a:extLst>
          </p:cNvPr>
          <p:cNvSpPr txBox="1"/>
          <p:nvPr/>
        </p:nvSpPr>
        <p:spPr>
          <a:xfrm>
            <a:off x="6812473" y="390698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4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50EE3A-A2DB-69EC-16E4-7D974284816E}"/>
              </a:ext>
            </a:extLst>
          </p:cNvPr>
          <p:cNvSpPr txBox="1"/>
          <p:nvPr/>
        </p:nvSpPr>
        <p:spPr>
          <a:xfrm>
            <a:off x="6824348" y="4750129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5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5A78F2A-90A9-233D-B1E7-C4B52B58EC22}"/>
              </a:ext>
            </a:extLst>
          </p:cNvPr>
          <p:cNvSpPr txBox="1"/>
          <p:nvPr/>
        </p:nvSpPr>
        <p:spPr>
          <a:xfrm>
            <a:off x="6824348" y="558140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6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7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2AD7CC9A-FA30-A327-942D-AA7DC770A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46" y="520779"/>
            <a:ext cx="11515107" cy="581644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487A9F-C785-96A9-AA65-FFAF3406C951}"/>
              </a:ext>
            </a:extLst>
          </p:cNvPr>
          <p:cNvSpPr txBox="1"/>
          <p:nvPr/>
        </p:nvSpPr>
        <p:spPr>
          <a:xfrm>
            <a:off x="255319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F9D936-1279-3E8A-664E-72DCF12FA4B4}"/>
              </a:ext>
            </a:extLst>
          </p:cNvPr>
          <p:cNvSpPr txBox="1"/>
          <p:nvPr/>
        </p:nvSpPr>
        <p:spPr>
          <a:xfrm>
            <a:off x="2565071" y="2246811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4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9B8DD6-EAD7-5A3A-57AA-2DE6974B71F7}"/>
              </a:ext>
            </a:extLst>
          </p:cNvPr>
          <p:cNvSpPr txBox="1"/>
          <p:nvPr/>
        </p:nvSpPr>
        <p:spPr>
          <a:xfrm>
            <a:off x="2565071" y="3080459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6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1E708B-5915-140B-D801-E6EAFBC35B10}"/>
              </a:ext>
            </a:extLst>
          </p:cNvPr>
          <p:cNvSpPr txBox="1"/>
          <p:nvPr/>
        </p:nvSpPr>
        <p:spPr>
          <a:xfrm>
            <a:off x="2565071" y="3914107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8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DD6D13B-6C4C-4520-6312-F4BC783B1E42}"/>
              </a:ext>
            </a:extLst>
          </p:cNvPr>
          <p:cNvSpPr txBox="1"/>
          <p:nvPr/>
        </p:nvSpPr>
        <p:spPr>
          <a:xfrm>
            <a:off x="2398816" y="4747755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10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876A82-247E-6AE9-E08C-3268236492A4}"/>
              </a:ext>
            </a:extLst>
          </p:cNvPr>
          <p:cNvSpPr txBox="1"/>
          <p:nvPr/>
        </p:nvSpPr>
        <p:spPr>
          <a:xfrm>
            <a:off x="2398816" y="5581402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4C6671-C7BC-2547-F8C2-9BF3789C1447}"/>
              </a:ext>
            </a:extLst>
          </p:cNvPr>
          <p:cNvSpPr txBox="1"/>
          <p:nvPr/>
        </p:nvSpPr>
        <p:spPr>
          <a:xfrm>
            <a:off x="6282047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007FBA"/>
                </a:solidFill>
              </a:rPr>
              <a:t>1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0555B9-D670-0F72-62D3-A30B1378CEEA}"/>
              </a:ext>
            </a:extLst>
          </p:cNvPr>
          <p:cNvSpPr txBox="1"/>
          <p:nvPr/>
        </p:nvSpPr>
        <p:spPr>
          <a:xfrm>
            <a:off x="6270172" y="2244436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2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21B3B3-3694-F1EF-C572-E14EDD00938B}"/>
              </a:ext>
            </a:extLst>
          </p:cNvPr>
          <p:cNvSpPr txBox="1"/>
          <p:nvPr/>
        </p:nvSpPr>
        <p:spPr>
          <a:xfrm>
            <a:off x="6282047" y="3075708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3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48BDC5-1671-E770-DAA2-51C080285016}"/>
              </a:ext>
            </a:extLst>
          </p:cNvPr>
          <p:cNvSpPr txBox="1"/>
          <p:nvPr/>
        </p:nvSpPr>
        <p:spPr>
          <a:xfrm>
            <a:off x="6507678" y="390698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4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50EE3A-A2DB-69EC-16E4-7D974284816E}"/>
              </a:ext>
            </a:extLst>
          </p:cNvPr>
          <p:cNvSpPr txBox="1"/>
          <p:nvPr/>
        </p:nvSpPr>
        <p:spPr>
          <a:xfrm>
            <a:off x="6519553" y="4750129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5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5A78F2A-90A9-233D-B1E7-C4B52B58EC22}"/>
              </a:ext>
            </a:extLst>
          </p:cNvPr>
          <p:cNvSpPr txBox="1"/>
          <p:nvPr/>
        </p:nvSpPr>
        <p:spPr>
          <a:xfrm>
            <a:off x="6519553" y="558140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6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CDB2B3B-6E3E-672E-4E12-6DC424DFD4B9}"/>
              </a:ext>
            </a:extLst>
          </p:cNvPr>
          <p:cNvSpPr txBox="1"/>
          <p:nvPr/>
        </p:nvSpPr>
        <p:spPr>
          <a:xfrm>
            <a:off x="7975568" y="4028897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2">
                    <a:lumMod val="75000"/>
                  </a:schemeClr>
                </a:solidFill>
              </a:rPr>
              <a:t>どんな</a:t>
            </a:r>
            <a:endParaRPr kumimoji="1" lang="en-US" altLang="ja-JP" sz="72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ja-JP" altLang="en-US" sz="7200" b="1">
                <a:solidFill>
                  <a:schemeClr val="bg2">
                    <a:lumMod val="75000"/>
                  </a:schemeClr>
                </a:solidFill>
              </a:rPr>
              <a:t>規則性？</a:t>
            </a:r>
            <a:endParaRPr kumimoji="1" lang="ja-JP" altLang="en-US" sz="7200" b="1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EBF9A3-4E38-C7BC-214B-364CFC32E7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8984" y="585160"/>
            <a:ext cx="11550380" cy="581644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487A9F-C785-96A9-AA65-FFAF3406C951}"/>
              </a:ext>
            </a:extLst>
          </p:cNvPr>
          <p:cNvSpPr txBox="1"/>
          <p:nvPr/>
        </p:nvSpPr>
        <p:spPr>
          <a:xfrm>
            <a:off x="255319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F9D936-1279-3E8A-664E-72DCF12FA4B4}"/>
              </a:ext>
            </a:extLst>
          </p:cNvPr>
          <p:cNvSpPr txBox="1"/>
          <p:nvPr/>
        </p:nvSpPr>
        <p:spPr>
          <a:xfrm>
            <a:off x="2565071" y="2246811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4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9B8DD6-EAD7-5A3A-57AA-2DE6974B71F7}"/>
              </a:ext>
            </a:extLst>
          </p:cNvPr>
          <p:cNvSpPr txBox="1"/>
          <p:nvPr/>
        </p:nvSpPr>
        <p:spPr>
          <a:xfrm>
            <a:off x="2565071" y="3080459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6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1E708B-5915-140B-D801-E6EAFBC35B10}"/>
              </a:ext>
            </a:extLst>
          </p:cNvPr>
          <p:cNvSpPr txBox="1"/>
          <p:nvPr/>
        </p:nvSpPr>
        <p:spPr>
          <a:xfrm>
            <a:off x="2565071" y="3914107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8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DD6D13B-6C4C-4520-6312-F4BC783B1E42}"/>
              </a:ext>
            </a:extLst>
          </p:cNvPr>
          <p:cNvSpPr txBox="1"/>
          <p:nvPr/>
        </p:nvSpPr>
        <p:spPr>
          <a:xfrm>
            <a:off x="2398816" y="4747755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10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876A82-247E-6AE9-E08C-3268236492A4}"/>
              </a:ext>
            </a:extLst>
          </p:cNvPr>
          <p:cNvSpPr txBox="1"/>
          <p:nvPr/>
        </p:nvSpPr>
        <p:spPr>
          <a:xfrm>
            <a:off x="2398816" y="5581402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4C6671-C7BC-2547-F8C2-9BF3789C1447}"/>
              </a:ext>
            </a:extLst>
          </p:cNvPr>
          <p:cNvSpPr txBox="1"/>
          <p:nvPr/>
        </p:nvSpPr>
        <p:spPr>
          <a:xfrm>
            <a:off x="6586842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007FBA"/>
                </a:solidFill>
              </a:rPr>
              <a:t>1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0555B9-D670-0F72-62D3-A30B1378CEEA}"/>
              </a:ext>
            </a:extLst>
          </p:cNvPr>
          <p:cNvSpPr txBox="1"/>
          <p:nvPr/>
        </p:nvSpPr>
        <p:spPr>
          <a:xfrm>
            <a:off x="6574967" y="2244436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2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21B3B3-3694-F1EF-C572-E14EDD00938B}"/>
              </a:ext>
            </a:extLst>
          </p:cNvPr>
          <p:cNvSpPr txBox="1"/>
          <p:nvPr/>
        </p:nvSpPr>
        <p:spPr>
          <a:xfrm>
            <a:off x="6586842" y="3075708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3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48BDC5-1671-E770-DAA2-51C080285016}"/>
              </a:ext>
            </a:extLst>
          </p:cNvPr>
          <p:cNvSpPr txBox="1"/>
          <p:nvPr/>
        </p:nvSpPr>
        <p:spPr>
          <a:xfrm>
            <a:off x="6812473" y="390698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4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50EE3A-A2DB-69EC-16E4-7D974284816E}"/>
              </a:ext>
            </a:extLst>
          </p:cNvPr>
          <p:cNvSpPr txBox="1"/>
          <p:nvPr/>
        </p:nvSpPr>
        <p:spPr>
          <a:xfrm>
            <a:off x="6824348" y="4750129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5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5A78F2A-90A9-233D-B1E7-C4B52B58EC22}"/>
              </a:ext>
            </a:extLst>
          </p:cNvPr>
          <p:cNvSpPr txBox="1"/>
          <p:nvPr/>
        </p:nvSpPr>
        <p:spPr>
          <a:xfrm>
            <a:off x="6824348" y="558140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6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44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D36956F-6E51-25A5-A296-898411813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17" y="325967"/>
            <a:ext cx="11410950" cy="563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47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06B1AB03-3934-6A46-AAEC-A0E51C99C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29117"/>
            <a:ext cx="1859442" cy="1022350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A6A4B149-F60B-2040-F164-BF0F6F2CD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934" y="1320208"/>
            <a:ext cx="6307667" cy="857842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F69FF735-7DDE-4FDE-07F6-76A7D24B1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600" y="2377018"/>
            <a:ext cx="5020733" cy="756435"/>
          </a:xfrm>
          <a:prstGeom prst="rect">
            <a:avLst/>
          </a:prstGeom>
        </p:spPr>
      </p:pic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9653EFA-E71F-82BD-E1AC-4611D1A3D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884" y="2228136"/>
            <a:ext cx="3405717" cy="905317"/>
          </a:xfrm>
          <a:prstGeom prst="rect">
            <a:avLst/>
          </a:prstGeom>
        </p:spPr>
      </p:pic>
      <p:pic>
        <p:nvPicPr>
          <p:cNvPr id="12" name="図 1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431D39E4-487F-8703-A1BE-CB1B25375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8600" y="3529694"/>
            <a:ext cx="3452283" cy="916395"/>
          </a:xfrm>
          <a:prstGeom prst="rect">
            <a:avLst/>
          </a:prstGeom>
        </p:spPr>
      </p:pic>
      <p:pic>
        <p:nvPicPr>
          <p:cNvPr id="14" name="図 13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96C27AB-DE2B-1E89-4CFD-C7ADDE2EB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8600" y="4842330"/>
            <a:ext cx="3452283" cy="868687"/>
          </a:xfrm>
          <a:prstGeom prst="rect">
            <a:avLst/>
          </a:prstGeom>
        </p:spPr>
      </p:pic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C24930D-0C5C-4FF8-6F78-EA07F98E80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5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7437066E-59B9-016B-319B-69AD0EB7F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29117"/>
            <a:ext cx="1859442" cy="1022350"/>
          </a:xfrm>
          <a:prstGeom prst="rect">
            <a:avLst/>
          </a:prstGeom>
        </p:spPr>
      </p:pic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3DFC9EE2-F8D2-1509-0BEC-1302DFB7A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992" y="1116734"/>
            <a:ext cx="5466342" cy="7880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2BE831B-D331-C308-1847-9F7CB3F17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298" y="1991461"/>
            <a:ext cx="5998635" cy="69487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A322408-E5F8-4FA8-BCC0-E5D6EB547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298" y="2967135"/>
            <a:ext cx="6279873" cy="7741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A5D746A-A870-E859-55C7-19966EAB0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298" y="3974330"/>
            <a:ext cx="8889627" cy="74190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098FE48-3B01-B38D-5DEE-9290E01336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298" y="5028265"/>
            <a:ext cx="8889623" cy="713001"/>
          </a:xfrm>
          <a:prstGeom prst="rect">
            <a:avLst/>
          </a:prstGeom>
        </p:spPr>
      </p:pic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C1C6E4E0-110A-4845-FFFB-C7973D52C925}"/>
              </a:ext>
            </a:extLst>
          </p:cNvPr>
          <p:cNvSpPr/>
          <p:nvPr/>
        </p:nvSpPr>
        <p:spPr>
          <a:xfrm>
            <a:off x="4216400" y="1991461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E9709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A6BAD82C-E2FA-1D2A-7284-363530F682A8}"/>
              </a:ext>
            </a:extLst>
          </p:cNvPr>
          <p:cNvSpPr/>
          <p:nvPr/>
        </p:nvSpPr>
        <p:spPr>
          <a:xfrm>
            <a:off x="7044266" y="1991461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007F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8AC8C58-9B9E-AD02-7192-D029ABD2F5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E33AF741-5C2A-3209-E0BE-F813E2E67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29117"/>
            <a:ext cx="1859442" cy="1022350"/>
          </a:xfrm>
          <a:prstGeom prst="rect">
            <a:avLst/>
          </a:prstGeom>
        </p:spPr>
      </p:pic>
      <p:pic>
        <p:nvPicPr>
          <p:cNvPr id="4" name="図 3" descr="アイコン&#10;&#10;自動的に生成された説明">
            <a:extLst>
              <a:ext uri="{FF2B5EF4-FFF2-40B4-BE49-F238E27FC236}">
                <a16:creationId xmlns:a16="http://schemas.microsoft.com/office/drawing/2014/main" id="{2A742B53-D42C-5932-9161-55895A6F2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25" y="1151467"/>
            <a:ext cx="4975275" cy="71075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A2CC7B-BA98-77B3-081E-7DAFEE81B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01" y="2243687"/>
            <a:ext cx="5854700" cy="634431"/>
          </a:xfrm>
          <a:prstGeom prst="rect">
            <a:avLst/>
          </a:prstGeom>
        </p:spPr>
      </p:pic>
      <p:pic>
        <p:nvPicPr>
          <p:cNvPr id="8" name="図 7" descr="図形, アイコン&#10;&#10;自動的に生成された説明">
            <a:extLst>
              <a:ext uri="{FF2B5EF4-FFF2-40B4-BE49-F238E27FC236}">
                <a16:creationId xmlns:a16="http://schemas.microsoft.com/office/drawing/2014/main" id="{457CB749-B157-52FC-5263-5D14A3C68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700" y="3259585"/>
            <a:ext cx="5397500" cy="78886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6F718FC-381A-1319-93CF-FA5B240E5C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1699" y="4429917"/>
            <a:ext cx="9004301" cy="74081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AD86AEC-5CE3-26DF-BEC2-7DD761A0D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1699" y="5552202"/>
            <a:ext cx="7772400" cy="704768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073302A5-1309-75FD-0805-19FE35EF7E20}"/>
              </a:ext>
            </a:extLst>
          </p:cNvPr>
          <p:cNvSpPr/>
          <p:nvPr/>
        </p:nvSpPr>
        <p:spPr>
          <a:xfrm>
            <a:off x="3606802" y="2243687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E9709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013D3174-443D-683F-B28E-FDA0CCF7283B}"/>
              </a:ext>
            </a:extLst>
          </p:cNvPr>
          <p:cNvSpPr/>
          <p:nvPr/>
        </p:nvSpPr>
        <p:spPr>
          <a:xfrm>
            <a:off x="6434668" y="2243687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007F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40573C0-D62A-9E4E-543A-FACE983110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0DCEF1D-F163-99A5-CE9C-43B31008F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34" y="1227665"/>
            <a:ext cx="9353008" cy="454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92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中程度の精度で自動的に生成された説明">
            <a:extLst>
              <a:ext uri="{FF2B5EF4-FFF2-40B4-BE49-F238E27FC236}">
                <a16:creationId xmlns:a16="http://schemas.microsoft.com/office/drawing/2014/main" id="{2E258C84-A52A-BEBB-BCB0-385332FF6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17" y="93133"/>
            <a:ext cx="1710090" cy="889000"/>
          </a:xfrm>
          <a:prstGeom prst="rect">
            <a:avLst/>
          </a:prstGeom>
        </p:spPr>
      </p:pic>
      <p:pic>
        <p:nvPicPr>
          <p:cNvPr id="5" name="図 4" descr="ダイアグラム, アイコン&#10;&#10;中程度の精度で自動的に生成された説明">
            <a:extLst>
              <a:ext uri="{FF2B5EF4-FFF2-40B4-BE49-F238E27FC236}">
                <a16:creationId xmlns:a16="http://schemas.microsoft.com/office/drawing/2014/main" id="{BEF04473-9CBB-D5A0-479B-C469B6921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867" y="1243750"/>
            <a:ext cx="5765800" cy="717276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404CC6CC-FAC5-2FF2-53E6-F1D617BCD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284" y="2446558"/>
            <a:ext cx="4489450" cy="604729"/>
          </a:xfrm>
          <a:prstGeom prst="rect">
            <a:avLst/>
          </a:prstGeom>
        </p:spPr>
      </p:pic>
      <p:pic>
        <p:nvPicPr>
          <p:cNvPr id="9" name="図 8" descr="テキスト&#10;&#10;自動的に生成された説明">
            <a:extLst>
              <a:ext uri="{FF2B5EF4-FFF2-40B4-BE49-F238E27FC236}">
                <a16:creationId xmlns:a16="http://schemas.microsoft.com/office/drawing/2014/main" id="{EF4A74CA-F19D-6B5D-9D74-949A43EFC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051" y="2446558"/>
            <a:ext cx="2681817" cy="731405"/>
          </a:xfrm>
          <a:prstGeom prst="rect">
            <a:avLst/>
          </a:prstGeom>
        </p:spPr>
      </p:pic>
      <p:pic>
        <p:nvPicPr>
          <p:cNvPr id="11" name="図 10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B0CA6F72-9EE7-1708-F216-B80018DDA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2284" y="3536819"/>
            <a:ext cx="2880783" cy="704047"/>
          </a:xfrm>
          <a:prstGeom prst="rect">
            <a:avLst/>
          </a:prstGeom>
        </p:spPr>
      </p:pic>
      <p:pic>
        <p:nvPicPr>
          <p:cNvPr id="13" name="図 12" descr="アイコン&#10;&#10;自動的に生成された説明">
            <a:extLst>
              <a:ext uri="{FF2B5EF4-FFF2-40B4-BE49-F238E27FC236}">
                <a16:creationId xmlns:a16="http://schemas.microsoft.com/office/drawing/2014/main" id="{929B9BC7-80D0-8867-9E34-BCEA4F65B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2284" y="4726398"/>
            <a:ext cx="2997200" cy="7239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327956E-3CFE-5898-CBDE-9C354867B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, QR コード&#10;&#10;中程度の精度で自動的に生成された説明">
            <a:extLst>
              <a:ext uri="{FF2B5EF4-FFF2-40B4-BE49-F238E27FC236}">
                <a16:creationId xmlns:a16="http://schemas.microsoft.com/office/drawing/2014/main" id="{E5B72DC6-BC58-F896-BA57-4C2C3E295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17" y="93133"/>
            <a:ext cx="1710090" cy="889000"/>
          </a:xfrm>
          <a:prstGeom prst="rect">
            <a:avLst/>
          </a:prstGeom>
        </p:spPr>
      </p:pic>
      <p:pic>
        <p:nvPicPr>
          <p:cNvPr id="4" name="図 3" descr="アイコン&#10;&#10;自動的に生成された説明">
            <a:extLst>
              <a:ext uri="{FF2B5EF4-FFF2-40B4-BE49-F238E27FC236}">
                <a16:creationId xmlns:a16="http://schemas.microsoft.com/office/drawing/2014/main" id="{F8FF79BB-97F3-51CE-330D-D983BB3A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734" y="982133"/>
            <a:ext cx="5054110" cy="6525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A6305AA-3641-B56F-414B-BB6C9D049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2028574"/>
            <a:ext cx="5799667" cy="57872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A5198ED-1729-EAFC-592B-8E548E165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3001181"/>
            <a:ext cx="5799667" cy="65314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16DBE9C-E39F-8719-06B9-66F794C34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200" y="4048208"/>
            <a:ext cx="7772400" cy="65255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3BC833E-6CF9-B8FD-6602-7754914B31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2200" y="5094646"/>
            <a:ext cx="7772400" cy="660740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57E29BCA-2806-A772-04C1-44F243719CC3}"/>
              </a:ext>
            </a:extLst>
          </p:cNvPr>
          <p:cNvSpPr/>
          <p:nvPr/>
        </p:nvSpPr>
        <p:spPr>
          <a:xfrm>
            <a:off x="3742268" y="2028572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E9709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B6A169F6-C5BF-7950-8A3E-3E425A926630}"/>
              </a:ext>
            </a:extLst>
          </p:cNvPr>
          <p:cNvSpPr/>
          <p:nvPr/>
        </p:nvSpPr>
        <p:spPr>
          <a:xfrm>
            <a:off x="6714069" y="2028572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007F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ED91C2D-3C82-F9C0-C21B-6BF50EBCBC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2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, QR コード&#10;&#10;中程度の精度で自動的に生成された説明">
            <a:extLst>
              <a:ext uri="{FF2B5EF4-FFF2-40B4-BE49-F238E27FC236}">
                <a16:creationId xmlns:a16="http://schemas.microsoft.com/office/drawing/2014/main" id="{5056FF27-1D45-23B6-3F56-76CC5DA9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17" y="93133"/>
            <a:ext cx="1710090" cy="889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8D0715A-EAE9-328B-B24A-70A1FEA4E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74317"/>
            <a:ext cx="6146800" cy="6039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21978FF-A84C-F5D2-F500-D33B30D9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333" y="1726146"/>
            <a:ext cx="5655734" cy="5386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A578179-2480-A281-B883-5AC5B8009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333" y="2849383"/>
            <a:ext cx="6146800" cy="66319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418B2F9-B06E-97AC-DFF2-54856AD87A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7333" y="4097170"/>
            <a:ext cx="7772400" cy="63270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DD9A379-6AC1-4DF0-C7FB-B0B2B8A4F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333" y="5314469"/>
            <a:ext cx="7772400" cy="618324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4DF4CD83-0EAA-9D1E-DA96-660382CC50E3}"/>
              </a:ext>
            </a:extLst>
          </p:cNvPr>
          <p:cNvSpPr/>
          <p:nvPr/>
        </p:nvSpPr>
        <p:spPr>
          <a:xfrm>
            <a:off x="4504267" y="1695386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E9709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AB779FD4-E6D7-C4C8-E098-49D742B69553}"/>
              </a:ext>
            </a:extLst>
          </p:cNvPr>
          <p:cNvSpPr/>
          <p:nvPr/>
        </p:nvSpPr>
        <p:spPr>
          <a:xfrm>
            <a:off x="7281334" y="1695386"/>
            <a:ext cx="1591733" cy="694877"/>
          </a:xfrm>
          <a:prstGeom prst="roundRect">
            <a:avLst>
              <a:gd name="adj" fmla="val 41036"/>
            </a:avLst>
          </a:prstGeom>
          <a:solidFill>
            <a:srgbClr val="007F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D21249D-17A4-16CD-7520-450ACEB962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0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79069F16-BB22-B880-7074-77E52EFE9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71" y="568712"/>
            <a:ext cx="11493382" cy="578738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3F85B1-92A6-3F0D-1F7E-FAC7E06A2B3A}"/>
              </a:ext>
            </a:extLst>
          </p:cNvPr>
          <p:cNvSpPr txBox="1"/>
          <p:nvPr/>
        </p:nvSpPr>
        <p:spPr>
          <a:xfrm>
            <a:off x="255319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C3178F-6A10-4432-3DC9-52999A46E516}"/>
              </a:ext>
            </a:extLst>
          </p:cNvPr>
          <p:cNvSpPr txBox="1"/>
          <p:nvPr/>
        </p:nvSpPr>
        <p:spPr>
          <a:xfrm>
            <a:off x="2565071" y="2246811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4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A8C7CD-3265-B254-4BC0-CFCEB02BE035}"/>
              </a:ext>
            </a:extLst>
          </p:cNvPr>
          <p:cNvSpPr txBox="1"/>
          <p:nvPr/>
        </p:nvSpPr>
        <p:spPr>
          <a:xfrm>
            <a:off x="2565071" y="3080459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6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F0B87AD-AD8F-16B9-448E-0899244679E0}"/>
              </a:ext>
            </a:extLst>
          </p:cNvPr>
          <p:cNvSpPr txBox="1"/>
          <p:nvPr/>
        </p:nvSpPr>
        <p:spPr>
          <a:xfrm>
            <a:off x="2565071" y="3914107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8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487C8F6-F481-C6FE-E082-7B1467E4EAD9}"/>
              </a:ext>
            </a:extLst>
          </p:cNvPr>
          <p:cNvSpPr txBox="1"/>
          <p:nvPr/>
        </p:nvSpPr>
        <p:spPr>
          <a:xfrm>
            <a:off x="2398816" y="4747755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10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D96387E-04C3-6A8E-5F30-021A459A0555}"/>
              </a:ext>
            </a:extLst>
          </p:cNvPr>
          <p:cNvSpPr txBox="1"/>
          <p:nvPr/>
        </p:nvSpPr>
        <p:spPr>
          <a:xfrm>
            <a:off x="2398816" y="5581402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E8DBDB-7862-15DE-83D7-6AFD73D701FD}"/>
              </a:ext>
            </a:extLst>
          </p:cNvPr>
          <p:cNvSpPr txBox="1"/>
          <p:nvPr/>
        </p:nvSpPr>
        <p:spPr>
          <a:xfrm>
            <a:off x="6282047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007FBA"/>
                </a:solidFill>
              </a:rPr>
              <a:t>1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51A32B-80FF-8BBA-0EBB-05F193CEEDDD}"/>
              </a:ext>
            </a:extLst>
          </p:cNvPr>
          <p:cNvSpPr txBox="1"/>
          <p:nvPr/>
        </p:nvSpPr>
        <p:spPr>
          <a:xfrm>
            <a:off x="6270172" y="2244436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2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EF1BB28-711F-0918-0B49-E71C7C5691F4}"/>
              </a:ext>
            </a:extLst>
          </p:cNvPr>
          <p:cNvSpPr txBox="1"/>
          <p:nvPr/>
        </p:nvSpPr>
        <p:spPr>
          <a:xfrm>
            <a:off x="6282047" y="3075708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3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A82B0D-B89A-DB45-1EA8-20E25FD8B98E}"/>
              </a:ext>
            </a:extLst>
          </p:cNvPr>
          <p:cNvSpPr txBox="1"/>
          <p:nvPr/>
        </p:nvSpPr>
        <p:spPr>
          <a:xfrm>
            <a:off x="6507678" y="390698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4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2B2D5F6-1CE1-EF87-7E59-987911918D5A}"/>
              </a:ext>
            </a:extLst>
          </p:cNvPr>
          <p:cNvSpPr txBox="1"/>
          <p:nvPr/>
        </p:nvSpPr>
        <p:spPr>
          <a:xfrm>
            <a:off x="6519553" y="4750129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5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ED78FD5-1220-5534-6E27-9875E492AD12}"/>
              </a:ext>
            </a:extLst>
          </p:cNvPr>
          <p:cNvSpPr txBox="1"/>
          <p:nvPr/>
        </p:nvSpPr>
        <p:spPr>
          <a:xfrm>
            <a:off x="6519553" y="558140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6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A8A6FB4-13B4-ABE7-2135-A55ADCF899EC}"/>
              </a:ext>
            </a:extLst>
          </p:cNvPr>
          <p:cNvSpPr txBox="1"/>
          <p:nvPr/>
        </p:nvSpPr>
        <p:spPr>
          <a:xfrm>
            <a:off x="7975568" y="4028897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200" b="1">
                <a:solidFill>
                  <a:schemeClr val="bg2">
                    <a:lumMod val="75000"/>
                  </a:schemeClr>
                </a:solidFill>
              </a:rPr>
              <a:t>気がつく</a:t>
            </a:r>
            <a:endParaRPr lang="en-US" altLang="ja-JP" sz="72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ja-JP" altLang="en-US" sz="7200" b="1">
                <a:solidFill>
                  <a:schemeClr val="bg2">
                    <a:lumMod val="75000"/>
                  </a:schemeClr>
                </a:solidFill>
              </a:rPr>
              <a:t>ことは？</a:t>
            </a:r>
            <a:endParaRPr kumimoji="1" lang="ja-JP" altLang="en-US" sz="7200" b="1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3F19025-28B9-665E-8AC5-17C6EC968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3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01C40B6-30A9-3A0F-DE56-1A02B3FF94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8447" y="647864"/>
            <a:ext cx="11369037" cy="556227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3F85B1-92A6-3F0D-1F7E-FAC7E06A2B3A}"/>
              </a:ext>
            </a:extLst>
          </p:cNvPr>
          <p:cNvSpPr txBox="1"/>
          <p:nvPr/>
        </p:nvSpPr>
        <p:spPr>
          <a:xfrm>
            <a:off x="255319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C3178F-6A10-4432-3DC9-52999A46E516}"/>
              </a:ext>
            </a:extLst>
          </p:cNvPr>
          <p:cNvSpPr txBox="1"/>
          <p:nvPr/>
        </p:nvSpPr>
        <p:spPr>
          <a:xfrm>
            <a:off x="2565071" y="2246811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4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A8C7CD-3265-B254-4BC0-CFCEB02BE035}"/>
              </a:ext>
            </a:extLst>
          </p:cNvPr>
          <p:cNvSpPr txBox="1"/>
          <p:nvPr/>
        </p:nvSpPr>
        <p:spPr>
          <a:xfrm>
            <a:off x="2565071" y="3080459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6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F0B87AD-AD8F-16B9-448E-0899244679E0}"/>
              </a:ext>
            </a:extLst>
          </p:cNvPr>
          <p:cNvSpPr txBox="1"/>
          <p:nvPr/>
        </p:nvSpPr>
        <p:spPr>
          <a:xfrm>
            <a:off x="2565071" y="3914107"/>
            <a:ext cx="47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8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487C8F6-F481-C6FE-E082-7B1467E4EAD9}"/>
              </a:ext>
            </a:extLst>
          </p:cNvPr>
          <p:cNvSpPr txBox="1"/>
          <p:nvPr/>
        </p:nvSpPr>
        <p:spPr>
          <a:xfrm>
            <a:off x="2398816" y="4747755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10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D96387E-04C3-6A8E-5F30-021A459A0555}"/>
              </a:ext>
            </a:extLst>
          </p:cNvPr>
          <p:cNvSpPr txBox="1"/>
          <p:nvPr/>
        </p:nvSpPr>
        <p:spPr>
          <a:xfrm>
            <a:off x="2398816" y="5581402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E97095"/>
                </a:solidFill>
              </a:rPr>
              <a:t>12</a:t>
            </a:r>
            <a:endParaRPr kumimoji="1" lang="ja-JP" altLang="en-US" sz="4000" b="1">
              <a:solidFill>
                <a:srgbClr val="E9709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E8DBDB-7862-15DE-83D7-6AFD73D701FD}"/>
              </a:ext>
            </a:extLst>
          </p:cNvPr>
          <p:cNvSpPr txBox="1"/>
          <p:nvPr/>
        </p:nvSpPr>
        <p:spPr>
          <a:xfrm>
            <a:off x="6586845" y="1413163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solidFill>
                  <a:srgbClr val="007FBA"/>
                </a:solidFill>
              </a:rPr>
              <a:t>1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51A32B-80FF-8BBA-0EBB-05F193CEEDDD}"/>
              </a:ext>
            </a:extLst>
          </p:cNvPr>
          <p:cNvSpPr txBox="1"/>
          <p:nvPr/>
        </p:nvSpPr>
        <p:spPr>
          <a:xfrm>
            <a:off x="6574970" y="2244436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2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EF1BB28-711F-0918-0B49-E71C7C5691F4}"/>
              </a:ext>
            </a:extLst>
          </p:cNvPr>
          <p:cNvSpPr txBox="1"/>
          <p:nvPr/>
        </p:nvSpPr>
        <p:spPr>
          <a:xfrm>
            <a:off x="6586845" y="3075708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3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A82B0D-B89A-DB45-1EA8-20E25FD8B98E}"/>
              </a:ext>
            </a:extLst>
          </p:cNvPr>
          <p:cNvSpPr txBox="1"/>
          <p:nvPr/>
        </p:nvSpPr>
        <p:spPr>
          <a:xfrm>
            <a:off x="6812476" y="390698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4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2B2D5F6-1CE1-EF87-7E59-987911918D5A}"/>
              </a:ext>
            </a:extLst>
          </p:cNvPr>
          <p:cNvSpPr txBox="1"/>
          <p:nvPr/>
        </p:nvSpPr>
        <p:spPr>
          <a:xfrm>
            <a:off x="6824351" y="4750129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5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ED78FD5-1220-5534-6E27-9875E492AD12}"/>
              </a:ext>
            </a:extLst>
          </p:cNvPr>
          <p:cNvSpPr txBox="1"/>
          <p:nvPr/>
        </p:nvSpPr>
        <p:spPr>
          <a:xfrm>
            <a:off x="6824351" y="5581401"/>
            <a:ext cx="47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rgbClr val="007FBA"/>
                </a:solidFill>
              </a:rPr>
              <a:t>6</a:t>
            </a:r>
            <a:endParaRPr kumimoji="1" lang="ja-JP" altLang="en-US" sz="4000" b="1">
              <a:solidFill>
                <a:srgbClr val="007FBA"/>
              </a:solidFill>
            </a:endParaRPr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3F19025-28B9-665E-8AC5-17C6EC968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746" y="622655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8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0DB41819-99F1-2F3E-C032-9A2CA1D19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1" y="675216"/>
            <a:ext cx="10622898" cy="526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13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5EF13C5-A384-7174-AF59-D3B6182BF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7" y="243417"/>
            <a:ext cx="1508253" cy="823383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6BF385C-2950-6285-40C7-4DF9C5424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250" y="1236133"/>
            <a:ext cx="6362700" cy="927100"/>
          </a:xfrm>
          <a:prstGeom prst="rect">
            <a:avLst/>
          </a:prstGeom>
        </p:spPr>
      </p:pic>
      <p:pic>
        <p:nvPicPr>
          <p:cNvPr id="7" name="図 6" descr="アイコン&#10;&#10;低い精度で自動的に生成された説明">
            <a:extLst>
              <a:ext uri="{FF2B5EF4-FFF2-40B4-BE49-F238E27FC236}">
                <a16:creationId xmlns:a16="http://schemas.microsoft.com/office/drawing/2014/main" id="{BD4E8012-75FC-3B66-E746-114CC2E0E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783" y="2619440"/>
            <a:ext cx="4849283" cy="814113"/>
          </a:xfrm>
          <a:prstGeom prst="rect">
            <a:avLst/>
          </a:prstGeom>
        </p:spPr>
      </p:pic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7A0BE57-3E70-F76F-4172-A2F49F74A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3750" y="2616200"/>
            <a:ext cx="3517900" cy="812800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1482A87-DEE5-B12E-56CC-73AFA2ABAE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4583" y="3889760"/>
            <a:ext cx="3267454" cy="814113"/>
          </a:xfrm>
          <a:prstGeom prst="rect">
            <a:avLst/>
          </a:prstGeom>
        </p:spPr>
      </p:pic>
      <p:pic>
        <p:nvPicPr>
          <p:cNvPr id="13" name="図 12" descr="テキスト&#10;&#10;自動的に生成された説明">
            <a:extLst>
              <a:ext uri="{FF2B5EF4-FFF2-40B4-BE49-F238E27FC236}">
                <a16:creationId xmlns:a16="http://schemas.microsoft.com/office/drawing/2014/main" id="{36672EA9-1B17-A912-D69D-EA9B53147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3783" y="5160081"/>
            <a:ext cx="3426884" cy="81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23FCC89-84FA-A177-95A2-A569B4591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7" y="243417"/>
            <a:ext cx="1508253" cy="82338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0F0ACB2-8F03-0151-3A4D-693048F64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333" y="818404"/>
            <a:ext cx="6290734" cy="7517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B2DB0EB-B23E-BC92-8F73-884689658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700" y="1849462"/>
            <a:ext cx="5778500" cy="65529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F96D06D-4693-421F-EA48-915FE82E0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066" y="4108814"/>
            <a:ext cx="8707967" cy="70968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6C1ED1D-38C7-FF4F-E61F-2ADD8F731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1066" y="5164024"/>
            <a:ext cx="7772400" cy="704777"/>
          </a:xfrm>
          <a:prstGeom prst="rect">
            <a:avLst/>
          </a:prstGeom>
        </p:spPr>
      </p:pic>
      <p:pic>
        <p:nvPicPr>
          <p:cNvPr id="9" name="図 8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9D77248-25FE-7FC6-F9DA-0F896E6831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1066" y="2850286"/>
            <a:ext cx="5458026" cy="85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7F4466A-1A50-BEA5-111B-1730510C9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7" y="243417"/>
            <a:ext cx="1508253" cy="823383"/>
          </a:xfrm>
          <a:prstGeom prst="rect">
            <a:avLst/>
          </a:prstGeom>
        </p:spPr>
      </p:pic>
      <p:pic>
        <p:nvPicPr>
          <p:cNvPr id="4" name="図 3" descr="アイコン&#10;&#10;低い精度で自動的に生成された説明">
            <a:extLst>
              <a:ext uri="{FF2B5EF4-FFF2-40B4-BE49-F238E27FC236}">
                <a16:creationId xmlns:a16="http://schemas.microsoft.com/office/drawing/2014/main" id="{66ED587D-9B7F-4E02-ABF8-D7AD97BA2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920" y="492301"/>
            <a:ext cx="5137151" cy="78108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4773DED-BED1-62E8-662F-AF8A456F0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499" y="1287192"/>
            <a:ext cx="5844117" cy="60770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978DB99-C8C8-B41A-9CB6-C567523D3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111998"/>
            <a:ext cx="5723467" cy="51032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5D5348A-9A43-9C95-B063-66927C8D9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0499" y="2783018"/>
            <a:ext cx="5844117" cy="645982"/>
          </a:xfrm>
          <a:prstGeom prst="rect">
            <a:avLst/>
          </a:prstGeom>
        </p:spPr>
      </p:pic>
      <p:pic>
        <p:nvPicPr>
          <p:cNvPr id="12" name="図 11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4DB14077-2199-6425-79C8-026C3F12ED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0498" y="3652261"/>
            <a:ext cx="6155266" cy="80331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7C8987A-62F6-00BD-97F6-990491B152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0498" y="4660121"/>
            <a:ext cx="9574710" cy="76006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E5E39D7-3703-34D6-37FC-F2DCB4183A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0498" y="5624732"/>
            <a:ext cx="9574712" cy="78653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5B90B4D-9423-31E8-73F1-91AD684AB6FE}"/>
              </a:ext>
            </a:extLst>
          </p:cNvPr>
          <p:cNvCxnSpPr/>
          <p:nvPr/>
        </p:nvCxnSpPr>
        <p:spPr>
          <a:xfrm>
            <a:off x="2133597" y="1692646"/>
            <a:ext cx="734906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60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3A211A5-5587-03CD-2BCE-02A698B16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148" y="1504950"/>
            <a:ext cx="8995704" cy="43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2E909E7F-C86A-120F-A8DC-D2902CF1C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3133"/>
            <a:ext cx="1641231" cy="889000"/>
          </a:xfrm>
          <a:prstGeom prst="rect">
            <a:avLst/>
          </a:prstGeom>
        </p:spPr>
      </p:pic>
      <p:pic>
        <p:nvPicPr>
          <p:cNvPr id="10" name="図 9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8BF09969-B41D-0036-5F39-68215C232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1191918"/>
            <a:ext cx="11140702" cy="405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43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EAB2ED8E-A9CC-E0E7-1EFA-28E32952B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3133"/>
            <a:ext cx="1641231" cy="889000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4E8B549-CFAC-60E1-5301-19DA89554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14" y="1405157"/>
            <a:ext cx="6163255" cy="8781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A7E5AAF-AB81-1787-4A9B-EA18521E8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199" y="2459379"/>
            <a:ext cx="6913701" cy="718514"/>
          </a:xfrm>
          <a:prstGeom prst="rect">
            <a:avLst/>
          </a:prstGeom>
        </p:spPr>
      </p:pic>
      <p:pic>
        <p:nvPicPr>
          <p:cNvPr id="9" name="図 8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120A7B8-60CF-F376-C20E-9B13B4635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200" y="3353931"/>
            <a:ext cx="5668278" cy="8302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7E78687-DF00-66A3-2E2B-F523772A10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200" y="4360252"/>
            <a:ext cx="9707924" cy="78238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BB64ED3-E693-9EA8-4197-832F1BE09E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5199" y="5318671"/>
            <a:ext cx="8382665" cy="79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2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1188B9FB-1074-6394-3D88-22F140A0D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3133"/>
            <a:ext cx="1641231" cy="889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FE5D76-B8C5-AC2D-5934-0F523A5A2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15" y="1097915"/>
            <a:ext cx="6807200" cy="7361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EFFF571-5F80-5098-BF34-D7F06328E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367" y="1801245"/>
            <a:ext cx="6037111" cy="64491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B4AE5FC-288C-5622-6472-192BFC9D2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367" y="3247165"/>
            <a:ext cx="6037115" cy="5488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C34504E-2AE6-A99C-5FD7-4DDA2CA06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2367" y="4000779"/>
            <a:ext cx="6037115" cy="67772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0C27290-773B-C01C-815C-AF73DDEFA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2367" y="4883291"/>
            <a:ext cx="7772400" cy="67772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0A4CAEC-3DDB-DC6E-2CF6-8CF9B026D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2367" y="5765801"/>
            <a:ext cx="7772400" cy="61361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C3ADE84-4D29-64C5-5357-F31787FF03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9734" y="2527052"/>
            <a:ext cx="5723467" cy="510323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8774DA-0D67-216E-8C8F-B232110103F5}"/>
              </a:ext>
            </a:extLst>
          </p:cNvPr>
          <p:cNvCxnSpPr/>
          <p:nvPr/>
        </p:nvCxnSpPr>
        <p:spPr>
          <a:xfrm>
            <a:off x="1608664" y="2234512"/>
            <a:ext cx="734906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92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09572-FBEF-94CB-A169-2F9A8699D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F86673-957C-D037-DE94-ADC2D8F5AD3C}"/>
              </a:ext>
            </a:extLst>
          </p:cNvPr>
          <p:cNvSpPr txBox="1"/>
          <p:nvPr/>
        </p:nvSpPr>
        <p:spPr>
          <a:xfrm>
            <a:off x="3415511" y="119317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4DE30B-52C9-24E1-A45B-AB624B75262C}"/>
              </a:ext>
            </a:extLst>
          </p:cNvPr>
          <p:cNvSpPr txBox="1"/>
          <p:nvPr/>
        </p:nvSpPr>
        <p:spPr>
          <a:xfrm>
            <a:off x="1131346" y="4384636"/>
            <a:ext cx="1051253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4400" dirty="0"/>
              <a:t>2</a:t>
            </a:r>
            <a:r>
              <a:rPr lang="ja-JP" altLang="en-US" sz="4400"/>
              <a:t>次の因数分解を</a:t>
            </a:r>
            <a:r>
              <a:rPr lang="en-US" altLang="ja-JP" sz="4400" dirty="0"/>
              <a:t>2</a:t>
            </a:r>
            <a:r>
              <a:rPr lang="ja-JP" altLang="en-US" sz="4400"/>
              <a:t>回行う特殊な因数分解</a:t>
            </a:r>
            <a:endParaRPr kumimoji="1" lang="ja-JP" altLang="en-US" sz="44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272E5F8-283F-7500-740D-4A3487B75885}"/>
              </a:ext>
            </a:extLst>
          </p:cNvPr>
          <p:cNvSpPr txBox="1"/>
          <p:nvPr/>
        </p:nvSpPr>
        <p:spPr>
          <a:xfrm>
            <a:off x="3208982" y="2181994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6000" b="1" dirty="0"/>
              <a:t>4</a:t>
            </a:r>
            <a:r>
              <a:rPr kumimoji="1" lang="ja-JP" altLang="en-US" sz="6000" b="1"/>
              <a:t>次の因数分解</a:t>
            </a:r>
            <a:endParaRPr kumimoji="1" lang="en-US" altLang="ja-JP" sz="60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2714A8-1870-4D51-BEDE-7077AB171C08}"/>
              </a:ext>
            </a:extLst>
          </p:cNvPr>
          <p:cNvSpPr txBox="1"/>
          <p:nvPr/>
        </p:nvSpPr>
        <p:spPr>
          <a:xfrm>
            <a:off x="4958571" y="5280101"/>
            <a:ext cx="227485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>
                <a:solidFill>
                  <a:srgbClr val="007FBA"/>
                </a:solidFill>
              </a:rPr>
              <a:t>複</a:t>
            </a:r>
            <a:r>
              <a:rPr lang="en-US" altLang="ja-JP" sz="4400" dirty="0">
                <a:solidFill>
                  <a:srgbClr val="007FBA"/>
                </a:solidFill>
              </a:rPr>
              <a:t>2</a:t>
            </a:r>
            <a:r>
              <a:rPr lang="ja-JP" altLang="en-US" sz="4400">
                <a:solidFill>
                  <a:srgbClr val="007FBA"/>
                </a:solidFill>
              </a:rPr>
              <a:t>次式</a:t>
            </a:r>
            <a:endParaRPr kumimoji="1" lang="ja-JP" altLang="en-US" sz="4400">
              <a:solidFill>
                <a:srgbClr val="007FB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F7405B6-4448-B17F-A28B-99AAF882A0A9}"/>
                  </a:ext>
                </a:extLst>
              </p:cNvPr>
              <p:cNvSpPr txBox="1"/>
              <p:nvPr/>
            </p:nvSpPr>
            <p:spPr>
              <a:xfrm>
                <a:off x="4049502" y="3438797"/>
                <a:ext cx="467621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F7405B6-4448-B17F-A28B-99AAF882A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502" y="3438797"/>
                <a:ext cx="4676217" cy="677108"/>
              </a:xfrm>
              <a:prstGeom prst="rect">
                <a:avLst/>
              </a:prstGeom>
              <a:blipFill>
                <a:blip r:embed="rId2"/>
                <a:stretch>
                  <a:fillRect l="-542" r="-2168" b="-5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3D94E4E-5CD9-6722-2125-F2EB7B2107BB}"/>
              </a:ext>
            </a:extLst>
          </p:cNvPr>
          <p:cNvSpPr/>
          <p:nvPr/>
        </p:nvSpPr>
        <p:spPr>
          <a:xfrm>
            <a:off x="7646001" y="3411207"/>
            <a:ext cx="1293222" cy="704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49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79467-9DCB-9F94-956D-E1305B0C2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B9B14AC-C3AE-5F2E-9B26-1912CD0D6606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2AE5F2-DE5E-0DA4-1887-BA18C51E2252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2DE21AE-57C4-FBB4-0BC5-3CA6B664126E}"/>
              </a:ext>
            </a:extLst>
          </p:cNvPr>
          <p:cNvSpPr txBox="1"/>
          <p:nvPr/>
        </p:nvSpPr>
        <p:spPr>
          <a:xfrm>
            <a:off x="344556" y="1346103"/>
            <a:ext cx="10628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数と式「複</a:t>
            </a:r>
            <a:r>
              <a:rPr lang="en-US" altLang="ja-JP" sz="6000" b="1" dirty="0">
                <a:solidFill>
                  <a:schemeClr val="bg1"/>
                </a:solidFill>
              </a:rPr>
              <a:t>2</a:t>
            </a:r>
            <a:r>
              <a:rPr lang="ja-JP" altLang="en-US" sz="6000" b="1">
                <a:solidFill>
                  <a:schemeClr val="bg1"/>
                </a:solidFill>
              </a:rPr>
              <a:t>次式の因数分解」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CEF320E-5A98-07EA-E562-AAC09C36D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59" y="2755900"/>
            <a:ext cx="9214268" cy="1121368"/>
          </a:xfrm>
          <a:prstGeom prst="rect">
            <a:avLst/>
          </a:prstGeom>
        </p:spPr>
      </p:pic>
      <p:pic>
        <p:nvPicPr>
          <p:cNvPr id="10" name="図 9" descr="ダイアグラム, 概略図&#10;&#10;自動的に生成された説明">
            <a:extLst>
              <a:ext uri="{FF2B5EF4-FFF2-40B4-BE49-F238E27FC236}">
                <a16:creationId xmlns:a16="http://schemas.microsoft.com/office/drawing/2014/main" id="{063C0920-3472-03E8-54B7-C8CB30407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777" y="4228142"/>
            <a:ext cx="6310424" cy="187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32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186</Words>
  <Application>Microsoft Macintosh PowerPoint</Application>
  <PresentationFormat>ワイド画面</PresentationFormat>
  <Paragraphs>95</Paragraphs>
  <Slides>27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2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11</cp:revision>
  <dcterms:created xsi:type="dcterms:W3CDTF">2024-12-21T06:28:55Z</dcterms:created>
  <dcterms:modified xsi:type="dcterms:W3CDTF">2025-02-23T07:10:35Z</dcterms:modified>
</cp:coreProperties>
</file>