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7" r:id="rId3"/>
    <p:sldId id="280" r:id="rId4"/>
    <p:sldId id="281" r:id="rId5"/>
    <p:sldId id="279" r:id="rId6"/>
    <p:sldId id="282" r:id="rId7"/>
    <p:sldId id="278" r:id="rId8"/>
    <p:sldId id="285" r:id="rId9"/>
    <p:sldId id="284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1189"/>
    <p:restoredTop sz="91418"/>
  </p:normalViewPr>
  <p:slideViewPr>
    <p:cSldViewPr snapToGrid="0">
      <p:cViewPr varScale="1">
        <p:scale>
          <a:sx n="95" d="100"/>
          <a:sy n="95" d="100"/>
        </p:scale>
        <p:origin x="200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6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14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1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数と式「３つの変数の因数分解」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DE44B4C-E08E-C805-AAB3-6D76914B0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29479"/>
            <a:ext cx="9811477" cy="1147789"/>
          </a:xfrm>
          <a:prstGeom prst="rect">
            <a:avLst/>
          </a:prstGeom>
        </p:spPr>
      </p:pic>
      <p:pic>
        <p:nvPicPr>
          <p:cNvPr id="10" name="図 9" descr="時計, メーター が含まれている画像&#10;&#10;自動的に生成された説明">
            <a:extLst>
              <a:ext uri="{FF2B5EF4-FFF2-40B4-BE49-F238E27FC236}">
                <a16:creationId xmlns:a16="http://schemas.microsoft.com/office/drawing/2014/main" id="{633371D8-B616-210D-7011-E91F2519E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55" y="4120425"/>
            <a:ext cx="13011737" cy="190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図形, 矢印&#10;&#10;自動的に生成された説明">
            <a:extLst>
              <a:ext uri="{FF2B5EF4-FFF2-40B4-BE49-F238E27FC236}">
                <a16:creationId xmlns:a16="http://schemas.microsoft.com/office/drawing/2014/main" id="{8D6CE810-A7F5-4EDF-52DF-E3C18F665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513" y="1906612"/>
            <a:ext cx="2170290" cy="205794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59FC1F-1A79-7586-364F-CAA4324190A5}"/>
              </a:ext>
            </a:extLst>
          </p:cNvPr>
          <p:cNvSpPr txBox="1"/>
          <p:nvPr/>
        </p:nvSpPr>
        <p:spPr>
          <a:xfrm>
            <a:off x="3546139" y="7904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AD537FA0-AFD3-8C40-7735-6DEF8898F135}"/>
                  </a:ext>
                </a:extLst>
              </p:cNvPr>
              <p:cNvSpPr txBox="1"/>
              <p:nvPr/>
            </p:nvSpPr>
            <p:spPr>
              <a:xfrm>
                <a:off x="882704" y="1704578"/>
                <a:ext cx="907772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kumimoji="1" lang="ja-JP" altLang="en-US" sz="4400"/>
                  <a:t>の３つの変数の式の因数分解</a:t>
                </a:r>
                <a:endParaRPr kumimoji="1" lang="en-US" altLang="ja-JP" sz="4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AD537FA0-AFD3-8C40-7735-6DEF8898F1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704" y="1704578"/>
                <a:ext cx="9077725" cy="769441"/>
              </a:xfrm>
              <a:prstGeom prst="rect">
                <a:avLst/>
              </a:prstGeom>
              <a:blipFill>
                <a:blip r:embed="rId3"/>
                <a:stretch>
                  <a:fillRect l="-559" t="-14754" b="-3770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6382ECFC-B6A6-DE9A-AF70-3378BFA79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97" y="3466152"/>
            <a:ext cx="7764718" cy="908965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D52BFE2-4EDE-B730-4E11-FA5332D11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704" y="4497667"/>
            <a:ext cx="9195686" cy="90896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ADE662D-095E-C838-A60C-DD068A22C8F9}"/>
              </a:ext>
            </a:extLst>
          </p:cNvPr>
          <p:cNvSpPr txBox="1"/>
          <p:nvPr/>
        </p:nvSpPr>
        <p:spPr>
          <a:xfrm>
            <a:off x="3456335" y="5555020"/>
            <a:ext cx="467314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>
                <a:solidFill>
                  <a:srgbClr val="007FBA"/>
                </a:solidFill>
              </a:rPr>
              <a:t>対称式・交代式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3FAF910-B9D2-60D6-4BFD-1169811FC8B7}"/>
              </a:ext>
            </a:extLst>
          </p:cNvPr>
          <p:cNvSpPr txBox="1"/>
          <p:nvPr/>
        </p:nvSpPr>
        <p:spPr>
          <a:xfrm>
            <a:off x="821197" y="2534361"/>
            <a:ext cx="75498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400"/>
              <a:t>どの文字も同じくらい強さ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304677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8D4FFA-9F26-7329-054C-AC3F08BAA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70" y="230885"/>
            <a:ext cx="11655706" cy="82554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444EDED-A888-FE5E-BEBF-D561E40C1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916" y="1242661"/>
            <a:ext cx="7772400" cy="55916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9030792-2912-DAD0-C627-A56EBB21E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15" y="2125927"/>
            <a:ext cx="9734309" cy="55584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FEFC5D4-F0FA-90B1-D73F-E8FA023A4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916" y="3005876"/>
            <a:ext cx="7772400" cy="54715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C1614AA-95F7-DB75-8ED9-3301BFC693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6916" y="3877131"/>
            <a:ext cx="7772400" cy="58258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96DA4BA-C4ED-BBBC-40E9-74997E0AE2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6916" y="4783819"/>
            <a:ext cx="7772400" cy="54864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9040101-E6B8-FAD8-990A-E22266EC89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469" y="5656558"/>
            <a:ext cx="7772400" cy="532262"/>
          </a:xfrm>
          <a:prstGeom prst="rect">
            <a:avLst/>
          </a:prstGeom>
        </p:spPr>
      </p:pic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19A981B4-99EF-53B3-4FC0-1369AF340766}"/>
              </a:ext>
            </a:extLst>
          </p:cNvPr>
          <p:cNvSpPr/>
          <p:nvPr/>
        </p:nvSpPr>
        <p:spPr>
          <a:xfrm>
            <a:off x="2287899" y="277790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CE2276DD-A031-FE8B-6D27-8126A7E813ED}"/>
              </a:ext>
            </a:extLst>
          </p:cNvPr>
          <p:cNvSpPr/>
          <p:nvPr/>
        </p:nvSpPr>
        <p:spPr>
          <a:xfrm>
            <a:off x="4440790" y="277790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C016D5C8-43CA-9009-7EF4-9DB10276854E}"/>
              </a:ext>
            </a:extLst>
          </p:cNvPr>
          <p:cNvSpPr/>
          <p:nvPr/>
        </p:nvSpPr>
        <p:spPr>
          <a:xfrm>
            <a:off x="6663130" y="277790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DDB63313-1426-6102-EEF7-656631550235}"/>
              </a:ext>
            </a:extLst>
          </p:cNvPr>
          <p:cNvSpPr/>
          <p:nvPr/>
        </p:nvSpPr>
        <p:spPr>
          <a:xfrm>
            <a:off x="6038097" y="1145893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5B2FDF27-0613-D69A-CF78-C7BF8EB8A857}"/>
              </a:ext>
            </a:extLst>
          </p:cNvPr>
          <p:cNvSpPr/>
          <p:nvPr/>
        </p:nvSpPr>
        <p:spPr>
          <a:xfrm>
            <a:off x="1963809" y="1145893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37170650-4EFD-4058-4566-728104C4D911}"/>
              </a:ext>
            </a:extLst>
          </p:cNvPr>
          <p:cNvCxnSpPr/>
          <p:nvPr/>
        </p:nvCxnSpPr>
        <p:spPr>
          <a:xfrm>
            <a:off x="3869871" y="2125927"/>
            <a:ext cx="1173798" cy="55584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37B9163-2776-9D0C-6960-C019731B17EA}"/>
              </a:ext>
            </a:extLst>
          </p:cNvPr>
          <p:cNvCxnSpPr/>
          <p:nvPr/>
        </p:nvCxnSpPr>
        <p:spPr>
          <a:xfrm>
            <a:off x="9927771" y="2109598"/>
            <a:ext cx="1173798" cy="55584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CF884997-6260-E988-9768-DBF1A014E7EC}"/>
              </a:ext>
            </a:extLst>
          </p:cNvPr>
          <p:cNvSpPr/>
          <p:nvPr/>
        </p:nvSpPr>
        <p:spPr>
          <a:xfrm>
            <a:off x="1718880" y="2925707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>
            <a:extLst>
              <a:ext uri="{FF2B5EF4-FFF2-40B4-BE49-F238E27FC236}">
                <a16:creationId xmlns:a16="http://schemas.microsoft.com/office/drawing/2014/main" id="{95D9245D-A9C6-7212-2EDD-02B8EF2C4D2B}"/>
              </a:ext>
            </a:extLst>
          </p:cNvPr>
          <p:cNvSpPr/>
          <p:nvPr/>
        </p:nvSpPr>
        <p:spPr>
          <a:xfrm>
            <a:off x="4184495" y="2925707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F9813786-E5FC-E1AE-3F47-3555D75CA58C}"/>
              </a:ext>
            </a:extLst>
          </p:cNvPr>
          <p:cNvSpPr/>
          <p:nvPr/>
        </p:nvSpPr>
        <p:spPr>
          <a:xfrm>
            <a:off x="6640288" y="2925707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8B40DCD-9A85-C8FE-0BF3-65FF7CF19F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01569" y="6376015"/>
            <a:ext cx="1041710" cy="481985"/>
          </a:xfrm>
          <a:prstGeom prst="rect">
            <a:avLst/>
          </a:prstGeom>
        </p:spPr>
      </p:pic>
      <p:pic>
        <p:nvPicPr>
          <p:cNvPr id="30" name="図 29" descr="図形, 矢印&#10;&#10;自動的に生成された説明">
            <a:extLst>
              <a:ext uri="{FF2B5EF4-FFF2-40B4-BE49-F238E27FC236}">
                <a16:creationId xmlns:a16="http://schemas.microsoft.com/office/drawing/2014/main" id="{4595CFE2-203D-77C6-27E5-3D06E0754A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3993" y="3682931"/>
            <a:ext cx="2170290" cy="205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5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P spid="17" grpId="1" animBg="1"/>
      <p:bldP spid="18" grpId="1" animBg="1"/>
      <p:bldP spid="20" grpId="0" animBg="1"/>
      <p:bldP spid="21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46AF4690-1298-3B19-C9BB-E9879CABB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647" y="1748582"/>
            <a:ext cx="9950705" cy="384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53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グラフィカル ユーザー インターフェイス, 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768EC08A-51EB-C319-CB2C-D6784D408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79" y="177800"/>
            <a:ext cx="1652377" cy="89988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CAE69AD-D832-FBD2-68E8-D88301554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199" y="477715"/>
            <a:ext cx="9395011" cy="59997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E59B935-9B98-DF89-CE74-4FB162675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199" y="1326375"/>
            <a:ext cx="8556171" cy="55974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30E760D-E339-1CAB-CF05-1A9CB4412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199" y="2187159"/>
            <a:ext cx="8556171" cy="57041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20FCCAD-BCF8-DECF-27CA-A00B1DE94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199" y="3052506"/>
            <a:ext cx="8556171" cy="60078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91CA0FA-7112-B019-3868-DD41F959D2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199" y="3945439"/>
            <a:ext cx="8556171" cy="55671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CA6ADE9-C9C5-2118-F723-3236C7689C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199" y="4815911"/>
            <a:ext cx="8556171" cy="572165"/>
          </a:xfrm>
          <a:prstGeom prst="rect">
            <a:avLst/>
          </a:prstGeom>
        </p:spPr>
      </p:pic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B4FB0ED2-F60D-9066-FA17-BD548C1E1069}"/>
              </a:ext>
            </a:extLst>
          </p:cNvPr>
          <p:cNvSpPr/>
          <p:nvPr/>
        </p:nvSpPr>
        <p:spPr>
          <a:xfrm>
            <a:off x="3349256" y="336608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68B705E2-6483-F086-0BE3-E72799B3F7A9}"/>
              </a:ext>
            </a:extLst>
          </p:cNvPr>
          <p:cNvSpPr/>
          <p:nvPr/>
        </p:nvSpPr>
        <p:spPr>
          <a:xfrm>
            <a:off x="4749971" y="336608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32F4409C-C65E-AD65-8A94-A47BEDB6DA8D}"/>
              </a:ext>
            </a:extLst>
          </p:cNvPr>
          <p:cNvSpPr/>
          <p:nvPr/>
        </p:nvSpPr>
        <p:spPr>
          <a:xfrm>
            <a:off x="7348929" y="336608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4E9C3A3F-D7A9-D1FA-3FD1-8EFCEF4FCA82}"/>
              </a:ext>
            </a:extLst>
          </p:cNvPr>
          <p:cNvSpPr/>
          <p:nvPr/>
        </p:nvSpPr>
        <p:spPr>
          <a:xfrm>
            <a:off x="8247000" y="336608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7A5575B8-35CF-3B31-C391-7952165A8F7E}"/>
              </a:ext>
            </a:extLst>
          </p:cNvPr>
          <p:cNvSpPr/>
          <p:nvPr/>
        </p:nvSpPr>
        <p:spPr>
          <a:xfrm>
            <a:off x="6793757" y="1218351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E9CE0E5C-0E6C-38A7-BF21-D8C8EFB41BAB}"/>
              </a:ext>
            </a:extLst>
          </p:cNvPr>
          <p:cNvSpPr/>
          <p:nvPr/>
        </p:nvSpPr>
        <p:spPr>
          <a:xfrm>
            <a:off x="4524085" y="2083765"/>
            <a:ext cx="304830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角丸四角形 23">
            <a:extLst>
              <a:ext uri="{FF2B5EF4-FFF2-40B4-BE49-F238E27FC236}">
                <a16:creationId xmlns:a16="http://schemas.microsoft.com/office/drawing/2014/main" id="{F99CA128-9D48-8507-BF88-E1284C2FE2C3}"/>
              </a:ext>
            </a:extLst>
          </p:cNvPr>
          <p:cNvSpPr/>
          <p:nvPr/>
        </p:nvSpPr>
        <p:spPr>
          <a:xfrm>
            <a:off x="3446399" y="2067436"/>
            <a:ext cx="304830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2E74782F-17FD-AE58-FF56-7B7FCDE0D3B7}"/>
              </a:ext>
            </a:extLst>
          </p:cNvPr>
          <p:cNvSpPr/>
          <p:nvPr/>
        </p:nvSpPr>
        <p:spPr>
          <a:xfrm>
            <a:off x="5079256" y="2981837"/>
            <a:ext cx="304830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1DD02B7-B464-C725-6961-A0A2012086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01569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98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1D61817-4403-FE24-2087-60B40A272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069" y="4266738"/>
            <a:ext cx="6597446" cy="650948"/>
          </a:xfrm>
          <a:prstGeom prst="rect">
            <a:avLst/>
          </a:prstGeom>
        </p:spPr>
      </p:pic>
      <p:pic>
        <p:nvPicPr>
          <p:cNvPr id="3" name="図 2" descr="グラフィカル ユーザー インターフェイス, 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05FDE826-A515-2D49-9AE4-4B06A4C3D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79" y="177800"/>
            <a:ext cx="1652377" cy="8998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EAFF043-E5AE-1A6A-1F57-2B49AF212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156" y="373743"/>
            <a:ext cx="9239275" cy="65094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DD53A54-2D18-DD51-19D6-8144184A4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069" y="1223285"/>
            <a:ext cx="9239275" cy="49159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827A121-5FE2-644E-295F-65F2D7CD8F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069" y="1913472"/>
            <a:ext cx="9239267" cy="59002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E7DAEF4-735E-8DD9-AB70-DC594608E4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5069" y="2702090"/>
            <a:ext cx="9239265" cy="60475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C4F47C7-24DE-30DC-0A33-4ECBC6823A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5069" y="3505435"/>
            <a:ext cx="9239277" cy="59846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A3DB63D-FAC0-79BF-9944-F4D0780F55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957" y="5034061"/>
            <a:ext cx="9239276" cy="60065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2D3E55F-3B8D-F5E3-45A2-55D8D7DE65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5069" y="5891651"/>
            <a:ext cx="9239272" cy="592606"/>
          </a:xfrm>
          <a:prstGeom prst="rect">
            <a:avLst/>
          </a:prstGeom>
        </p:spPr>
      </p:pic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D55B2266-9D0F-432F-4B1A-5D763CB1EDCB}"/>
              </a:ext>
            </a:extLst>
          </p:cNvPr>
          <p:cNvSpPr/>
          <p:nvPr/>
        </p:nvSpPr>
        <p:spPr>
          <a:xfrm>
            <a:off x="6239413" y="1154700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CA353F1C-8F09-7A40-53F5-12785DF2C427}"/>
              </a:ext>
            </a:extLst>
          </p:cNvPr>
          <p:cNvSpPr/>
          <p:nvPr/>
        </p:nvSpPr>
        <p:spPr>
          <a:xfrm>
            <a:off x="7427857" y="1154700"/>
            <a:ext cx="475172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角丸四角形 21">
            <a:extLst>
              <a:ext uri="{FF2B5EF4-FFF2-40B4-BE49-F238E27FC236}">
                <a16:creationId xmlns:a16="http://schemas.microsoft.com/office/drawing/2014/main" id="{70259EC5-A61F-5A62-44E5-4A02AB24D66C}"/>
              </a:ext>
            </a:extLst>
          </p:cNvPr>
          <p:cNvSpPr/>
          <p:nvPr/>
        </p:nvSpPr>
        <p:spPr>
          <a:xfrm>
            <a:off x="9962328" y="1154700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8A9EA7DB-B3AA-812F-DDEF-A2FEAD588339}"/>
              </a:ext>
            </a:extLst>
          </p:cNvPr>
          <p:cNvSpPr/>
          <p:nvPr/>
        </p:nvSpPr>
        <p:spPr>
          <a:xfrm>
            <a:off x="8554528" y="1154700"/>
            <a:ext cx="475172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角丸四角形 23">
            <a:extLst>
              <a:ext uri="{FF2B5EF4-FFF2-40B4-BE49-F238E27FC236}">
                <a16:creationId xmlns:a16="http://schemas.microsoft.com/office/drawing/2014/main" id="{342F0106-DA61-3CC4-2D75-436737379995}"/>
              </a:ext>
            </a:extLst>
          </p:cNvPr>
          <p:cNvSpPr/>
          <p:nvPr/>
        </p:nvSpPr>
        <p:spPr>
          <a:xfrm>
            <a:off x="3139465" y="3449098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4A28E96F-5672-F622-763D-DB70C1C541E2}"/>
              </a:ext>
            </a:extLst>
          </p:cNvPr>
          <p:cNvSpPr/>
          <p:nvPr/>
        </p:nvSpPr>
        <p:spPr>
          <a:xfrm>
            <a:off x="5866336" y="3498083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>
            <a:extLst>
              <a:ext uri="{FF2B5EF4-FFF2-40B4-BE49-F238E27FC236}">
                <a16:creationId xmlns:a16="http://schemas.microsoft.com/office/drawing/2014/main" id="{3A11A37A-9E39-FBBA-BE22-75F9B8CBC0B2}"/>
              </a:ext>
            </a:extLst>
          </p:cNvPr>
          <p:cNvSpPr/>
          <p:nvPr/>
        </p:nvSpPr>
        <p:spPr>
          <a:xfrm>
            <a:off x="10307708" y="3432768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FE0E0DA-088A-A6CF-D1FA-F4FA1BFC7A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01569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グラフィカル ユーザー インターフェイス, 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367C3F01-7CD1-CB22-958C-B5635D26F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79" y="177800"/>
            <a:ext cx="1652377" cy="89988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53FD77D-01C7-6BF9-E85C-8B19574D1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67384"/>
            <a:ext cx="9002032" cy="6030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5D34C97-57A5-F4B0-DD55-B328EF00B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2815" y="1199097"/>
            <a:ext cx="9002036" cy="48169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58913AE-88E2-A0EA-DA8C-2CDFFAAA3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2814" y="1909406"/>
            <a:ext cx="9002031" cy="56029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D08324B-D410-4CE2-990B-76BA1E402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2815" y="2698314"/>
            <a:ext cx="9002028" cy="59470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96C3D48-FA92-8B52-7EF3-72D2AA32CB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814" y="3521639"/>
            <a:ext cx="9002035" cy="58559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0C2A390-B4A5-D75F-BA64-2ED2A062FD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2814" y="4335854"/>
            <a:ext cx="9002035" cy="5692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98CC826-B3BD-1857-0DD0-6B64313BC3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0156" y="5133670"/>
            <a:ext cx="9002031" cy="54557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97E6CB53-1AA2-53D9-13A2-BB03F4A38C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2815" y="5907862"/>
            <a:ext cx="9002032" cy="590915"/>
          </a:xfrm>
          <a:prstGeom prst="rect">
            <a:avLst/>
          </a:prstGeom>
        </p:spPr>
      </p:pic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92857604-B008-ACE7-8184-55EB493AFD56}"/>
              </a:ext>
            </a:extLst>
          </p:cNvPr>
          <p:cNvSpPr/>
          <p:nvPr/>
        </p:nvSpPr>
        <p:spPr>
          <a:xfrm>
            <a:off x="3406035" y="1102512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D0181FCA-6594-E42B-0125-F07259D774CF}"/>
              </a:ext>
            </a:extLst>
          </p:cNvPr>
          <p:cNvSpPr/>
          <p:nvPr/>
        </p:nvSpPr>
        <p:spPr>
          <a:xfrm>
            <a:off x="7580272" y="1102512"/>
            <a:ext cx="475172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0BAD598C-F191-AA03-9BF1-8E007D749C58}"/>
              </a:ext>
            </a:extLst>
          </p:cNvPr>
          <p:cNvSpPr/>
          <p:nvPr/>
        </p:nvSpPr>
        <p:spPr>
          <a:xfrm>
            <a:off x="4695993" y="1102512"/>
            <a:ext cx="304830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角丸四角形 21">
            <a:extLst>
              <a:ext uri="{FF2B5EF4-FFF2-40B4-BE49-F238E27FC236}">
                <a16:creationId xmlns:a16="http://schemas.microsoft.com/office/drawing/2014/main" id="{1D9240C2-7739-2276-B073-A4454AD2E274}"/>
              </a:ext>
            </a:extLst>
          </p:cNvPr>
          <p:cNvSpPr/>
          <p:nvPr/>
        </p:nvSpPr>
        <p:spPr>
          <a:xfrm>
            <a:off x="8837572" y="1102512"/>
            <a:ext cx="475172" cy="697614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D5F2F4E8-4BB4-4521-9D6C-2EFF3BDE4CAE}"/>
              </a:ext>
            </a:extLst>
          </p:cNvPr>
          <p:cNvSpPr/>
          <p:nvPr/>
        </p:nvSpPr>
        <p:spPr>
          <a:xfrm>
            <a:off x="3469140" y="3465631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角丸四角形 23">
            <a:extLst>
              <a:ext uri="{FF2B5EF4-FFF2-40B4-BE49-F238E27FC236}">
                <a16:creationId xmlns:a16="http://schemas.microsoft.com/office/drawing/2014/main" id="{0B101FFE-DB97-7025-5222-CB6E5C73B7EF}"/>
              </a:ext>
            </a:extLst>
          </p:cNvPr>
          <p:cNvSpPr/>
          <p:nvPr/>
        </p:nvSpPr>
        <p:spPr>
          <a:xfrm>
            <a:off x="5951082" y="3481960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93F05F8B-B8A6-1D76-7C10-0F31CE69A884}"/>
              </a:ext>
            </a:extLst>
          </p:cNvPr>
          <p:cNvSpPr/>
          <p:nvPr/>
        </p:nvSpPr>
        <p:spPr>
          <a:xfrm>
            <a:off x="10098540" y="3465632"/>
            <a:ext cx="1367219" cy="697614"/>
          </a:xfrm>
          <a:prstGeom prst="roundRect">
            <a:avLst>
              <a:gd name="adj" fmla="val 30284"/>
            </a:avLst>
          </a:prstGeom>
          <a:solidFill>
            <a:schemeClr val="accent6">
              <a:alpha val="298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A2243F2-7539-160E-C7EB-60622B1762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01569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6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420F6-BD7C-82AD-F483-FB04A2F6E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図形, 矢印&#10;&#10;自動的に生成された説明">
            <a:extLst>
              <a:ext uri="{FF2B5EF4-FFF2-40B4-BE49-F238E27FC236}">
                <a16:creationId xmlns:a16="http://schemas.microsoft.com/office/drawing/2014/main" id="{1066B3EB-91BA-94D0-A5D5-CC08A4BA6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513" y="1906612"/>
            <a:ext cx="2170290" cy="205794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720A22-DF12-813A-9F45-1B68E845E730}"/>
              </a:ext>
            </a:extLst>
          </p:cNvPr>
          <p:cNvSpPr txBox="1"/>
          <p:nvPr/>
        </p:nvSpPr>
        <p:spPr>
          <a:xfrm>
            <a:off x="3546139" y="7904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3FEF43B-A548-AF34-2567-4749738A6DE5}"/>
                  </a:ext>
                </a:extLst>
              </p:cNvPr>
              <p:cNvSpPr txBox="1"/>
              <p:nvPr/>
            </p:nvSpPr>
            <p:spPr>
              <a:xfrm>
                <a:off x="882704" y="1704578"/>
                <a:ext cx="907772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44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kumimoji="1" lang="ja-JP" altLang="en-US" sz="4400"/>
                  <a:t>の３つの変数の式の因数分解</a:t>
                </a:r>
                <a:endParaRPr kumimoji="1" lang="en-US" altLang="ja-JP" sz="4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AD537FA0-AFD3-8C40-7735-6DEF8898F1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704" y="1704578"/>
                <a:ext cx="9077725" cy="769441"/>
              </a:xfrm>
              <a:prstGeom prst="rect">
                <a:avLst/>
              </a:prstGeom>
              <a:blipFill>
                <a:blip r:embed="rId3"/>
                <a:stretch>
                  <a:fillRect l="-559" t="-14754" b="-3770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3FB854E2-6DB8-CE4B-328D-FAC365DE4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97" y="3466152"/>
            <a:ext cx="7764718" cy="908965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47B7FAD-0E4F-2322-9CD2-E74F39F746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704" y="4497667"/>
            <a:ext cx="9195686" cy="90896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6B6D282-E7A2-722E-5B5D-D7FC2EF75EC8}"/>
              </a:ext>
            </a:extLst>
          </p:cNvPr>
          <p:cNvSpPr txBox="1"/>
          <p:nvPr/>
        </p:nvSpPr>
        <p:spPr>
          <a:xfrm>
            <a:off x="3456335" y="5555020"/>
            <a:ext cx="467314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>
                <a:solidFill>
                  <a:srgbClr val="007FBA"/>
                </a:solidFill>
              </a:rPr>
              <a:t>対称式・交代式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F68A1AC-C638-A50F-16BC-5F8C38AA4324}"/>
              </a:ext>
            </a:extLst>
          </p:cNvPr>
          <p:cNvSpPr txBox="1"/>
          <p:nvPr/>
        </p:nvSpPr>
        <p:spPr>
          <a:xfrm>
            <a:off x="821197" y="2534361"/>
            <a:ext cx="75498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400"/>
              <a:t>どの文字も同じくらい強さ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1925605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D7B1B-9688-0316-55C2-961B5F6F8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2AFF88F-B57B-7C62-386E-99D2D3A54DC1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2AB2456-D143-A52F-DFA2-D27F96C98A63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BBE360-5801-4137-7FB4-E04D9141B1C8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数と式「３つの変数の因数分解」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8923F62-B46F-81E3-D0A7-DBAAC884D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29479"/>
            <a:ext cx="9811477" cy="1147789"/>
          </a:xfrm>
          <a:prstGeom prst="rect">
            <a:avLst/>
          </a:prstGeom>
        </p:spPr>
      </p:pic>
      <p:pic>
        <p:nvPicPr>
          <p:cNvPr id="10" name="図 9" descr="時計, メーター が含まれている画像&#10;&#10;自動的に生成された説明">
            <a:extLst>
              <a:ext uri="{FF2B5EF4-FFF2-40B4-BE49-F238E27FC236}">
                <a16:creationId xmlns:a16="http://schemas.microsoft.com/office/drawing/2014/main" id="{5200C775-441F-0452-E23E-0B3EA0009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55" y="4120425"/>
            <a:ext cx="13011737" cy="190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55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88</Words>
  <Application>Microsoft Macintosh PowerPoint</Application>
  <PresentationFormat>ワイド画面</PresentationFormat>
  <Paragraphs>13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10</cp:revision>
  <dcterms:created xsi:type="dcterms:W3CDTF">2024-12-21T06:28:55Z</dcterms:created>
  <dcterms:modified xsi:type="dcterms:W3CDTF">2025-02-23T03:37:24Z</dcterms:modified>
</cp:coreProperties>
</file>