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8" r:id="rId2"/>
    <p:sldId id="304" r:id="rId3"/>
    <p:sldId id="287" r:id="rId4"/>
    <p:sldId id="288" r:id="rId5"/>
    <p:sldId id="286" r:id="rId6"/>
    <p:sldId id="290" r:id="rId7"/>
    <p:sldId id="289" r:id="rId8"/>
    <p:sldId id="285" r:id="rId9"/>
    <p:sldId id="284" r:id="rId10"/>
    <p:sldId id="292" r:id="rId11"/>
    <p:sldId id="282" r:id="rId12"/>
    <p:sldId id="294" r:id="rId13"/>
    <p:sldId id="308" r:id="rId14"/>
    <p:sldId id="307" r:id="rId15"/>
    <p:sldId id="310" r:id="rId16"/>
    <p:sldId id="301" r:id="rId17"/>
    <p:sldId id="311" r:id="rId18"/>
    <p:sldId id="309" r:id="rId19"/>
    <p:sldId id="302" r:id="rId20"/>
    <p:sldId id="314" r:id="rId21"/>
    <p:sldId id="315" r:id="rId22"/>
    <p:sldId id="313" r:id="rId23"/>
    <p:sldId id="316" r:id="rId24"/>
    <p:sldId id="317" r:id="rId25"/>
    <p:sldId id="318" r:id="rId26"/>
    <p:sldId id="312" r:id="rId27"/>
    <p:sldId id="320" r:id="rId28"/>
    <p:sldId id="319" r:id="rId29"/>
    <p:sldId id="322" r:id="rId30"/>
    <p:sldId id="323" r:id="rId31"/>
    <p:sldId id="324" r:id="rId3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91489"/>
  </p:normalViewPr>
  <p:slideViewPr>
    <p:cSldViewPr snapToGrid="0">
      <p:cViewPr varScale="1">
        <p:scale>
          <a:sx n="61" d="100"/>
          <a:sy n="61" d="100"/>
        </p:scale>
        <p:origin x="248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7A773-92E3-E949-8837-7AB42D9C429F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0F3B2-8FF1-F548-81C5-50EBF7A428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669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583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81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819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706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329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139D2-468B-9990-D722-9F995921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8A94748-E354-9156-2BE2-33DAA6A02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50D7AD2-D062-AF44-4593-FE889F4834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3881FB-067C-497F-8273-C0F8DC208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47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0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0.png"/><Relationship Id="rId5" Type="http://schemas.openxmlformats.org/officeDocument/2006/relationships/image" Target="../media/image34.png"/><Relationship Id="rId10" Type="http://schemas.openxmlformats.org/officeDocument/2006/relationships/image" Target="../media/image25.png"/><Relationship Id="rId4" Type="http://schemas.openxmlformats.org/officeDocument/2006/relationships/image" Target="../media/image33.png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3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1.png"/><Relationship Id="rId10" Type="http://schemas.openxmlformats.org/officeDocument/2006/relationships/image" Target="../media/image47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6365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</a:t>
            </a:r>
            <a:r>
              <a:rPr lang="en-US" altLang="ja-JP" sz="6000" b="1" dirty="0">
                <a:solidFill>
                  <a:schemeClr val="bg1"/>
                </a:solidFill>
              </a:rPr>
              <a:t>GeoGebra</a:t>
            </a:r>
            <a:r>
              <a:rPr lang="ja-JP" altLang="en-US" sz="6000" b="1">
                <a:solidFill>
                  <a:schemeClr val="bg1"/>
                </a:solidFill>
              </a:rPr>
              <a:t>で式の展開」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6F210E6-703B-31E6-57EA-D0638C915C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934"/>
          <a:stretch/>
        </p:blipFill>
        <p:spPr>
          <a:xfrm>
            <a:off x="211791" y="2655733"/>
            <a:ext cx="11768418" cy="334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44F29-DCD1-A37C-B96C-1E8D5097C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DD62D0-A9D6-8627-F463-83D0336AE755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D20AFA7-A124-D13B-5914-8F5EA80A03BE}"/>
              </a:ext>
            </a:extLst>
          </p:cNvPr>
          <p:cNvSpPr txBox="1"/>
          <p:nvPr/>
        </p:nvSpPr>
        <p:spPr>
          <a:xfrm>
            <a:off x="2302287" y="2342516"/>
            <a:ext cx="783924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/>
              <a:t>GeoGebra</a:t>
            </a:r>
            <a:r>
              <a:rPr kumimoji="1" lang="ja-JP" altLang="en-US" sz="4400"/>
              <a:t>を使って</a:t>
            </a:r>
            <a:r>
              <a:rPr lang="ja-JP" altLang="en-US" sz="4400"/>
              <a:t>展開</a:t>
            </a:r>
            <a:endParaRPr kumimoji="1" lang="ja-JP" altLang="en-US" sz="4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6743A-C000-5535-08B9-E015D7BEC228}"/>
              </a:ext>
            </a:extLst>
          </p:cNvPr>
          <p:cNvSpPr txBox="1"/>
          <p:nvPr/>
        </p:nvSpPr>
        <p:spPr>
          <a:xfrm>
            <a:off x="989045" y="3548872"/>
            <a:ext cx="10545641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テクノロジーを使って、</a:t>
            </a:r>
            <a:endParaRPr kumimoji="1" lang="en-US" altLang="ja-JP" sz="4400" dirty="0"/>
          </a:p>
          <a:p>
            <a:r>
              <a:rPr kumimoji="1" lang="en-US" altLang="ja-JP" sz="4400" dirty="0"/>
              <a:t>2</a:t>
            </a:r>
            <a:r>
              <a:rPr kumimoji="1" lang="ja-JP" altLang="en-US" sz="4400"/>
              <a:t>変数</a:t>
            </a:r>
            <a:r>
              <a:rPr kumimoji="1" lang="en-US" altLang="ja-JP" sz="4400" dirty="0"/>
              <a:t>2</a:t>
            </a:r>
            <a:r>
              <a:rPr kumimoji="1" lang="ja-JP" altLang="en-US" sz="4400"/>
              <a:t>次式の因数分解の新たな方法を</a:t>
            </a:r>
            <a:endParaRPr kumimoji="1" lang="en-US" altLang="ja-JP" sz="4400" dirty="0"/>
          </a:p>
          <a:p>
            <a:r>
              <a:rPr lang="ja-JP" altLang="en-US" sz="4400"/>
              <a:t>見つける。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182781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Teams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55435E1-6447-6DB9-18CE-D50464FB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07"/>
          <a:stretch/>
        </p:blipFill>
        <p:spPr>
          <a:xfrm>
            <a:off x="91642" y="-183293"/>
            <a:ext cx="12008716" cy="704129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70CAD8-A7ED-5CFC-5DCB-C500B0D7DB6F}"/>
              </a:ext>
            </a:extLst>
          </p:cNvPr>
          <p:cNvSpPr txBox="1"/>
          <p:nvPr/>
        </p:nvSpPr>
        <p:spPr>
          <a:xfrm>
            <a:off x="2770908" y="5925187"/>
            <a:ext cx="7135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000"/>
              <a:t>https://www.geogebra.org/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FD3D3F-E4E3-89DC-E86C-47425CA2DE2C}"/>
              </a:ext>
            </a:extLst>
          </p:cNvPr>
          <p:cNvSpPr txBox="1"/>
          <p:nvPr/>
        </p:nvSpPr>
        <p:spPr>
          <a:xfrm>
            <a:off x="2202872" y="0"/>
            <a:ext cx="65947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600" b="1" dirty="0">
                <a:solidFill>
                  <a:srgbClr val="E97095"/>
                </a:solidFill>
              </a:rPr>
              <a:t>GeoGebra</a:t>
            </a:r>
            <a:endParaRPr lang="ja-JP" altLang="en-US" sz="9600">
              <a:solidFill>
                <a:srgbClr val="E970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27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468BC1A-365B-797E-C2DE-C20E44901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-125145"/>
            <a:ext cx="11125200" cy="740001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EDFEC3-9A68-DA3D-68EB-7616C4AF3E1F}"/>
              </a:ext>
            </a:extLst>
          </p:cNvPr>
          <p:cNvSpPr txBox="1"/>
          <p:nvPr/>
        </p:nvSpPr>
        <p:spPr>
          <a:xfrm>
            <a:off x="3348292" y="3429000"/>
            <a:ext cx="5495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GeoGebra </a:t>
            </a:r>
            <a:r>
              <a:rPr kumimoji="1" lang="ja-JP" altLang="en-US" sz="3200"/>
              <a:t>数式処理</a:t>
            </a:r>
            <a:r>
              <a:rPr kumimoji="1" lang="en-US" altLang="ja-JP" sz="3200" dirty="0"/>
              <a:t>(CAS) </a:t>
            </a:r>
            <a:r>
              <a:rPr kumimoji="1" lang="ja-JP" altLang="en-US" sz="3200"/>
              <a:t>→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33A8C81-3801-F5B9-2F78-9B4E1F0BE31D}"/>
              </a:ext>
            </a:extLst>
          </p:cNvPr>
          <p:cNvGrpSpPr/>
          <p:nvPr/>
        </p:nvGrpSpPr>
        <p:grpSpPr>
          <a:xfrm>
            <a:off x="914400" y="789709"/>
            <a:ext cx="5612725" cy="888785"/>
            <a:chOff x="914400" y="789709"/>
            <a:chExt cx="5612725" cy="888785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F9EC7138-AA2D-7C45-7AC5-D28F90D399D2}"/>
                </a:ext>
              </a:extLst>
            </p:cNvPr>
            <p:cNvSpPr/>
            <p:nvPr/>
          </p:nvSpPr>
          <p:spPr>
            <a:xfrm>
              <a:off x="914400" y="789709"/>
              <a:ext cx="3200400" cy="471055"/>
            </a:xfrm>
            <a:prstGeom prst="rect">
              <a:avLst/>
            </a:prstGeom>
            <a:noFill/>
            <a:ln w="57150">
              <a:solidFill>
                <a:srgbClr val="E970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879E2AD4-33DE-45CD-980E-82834FDD0AB2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4114800" y="1025237"/>
              <a:ext cx="429491" cy="235527"/>
            </a:xfrm>
            <a:prstGeom prst="line">
              <a:avLst/>
            </a:prstGeom>
            <a:ln w="57150">
              <a:solidFill>
                <a:srgbClr val="E9709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6412953-C402-2704-AB44-0439F88BCB9A}"/>
                </a:ext>
              </a:extLst>
            </p:cNvPr>
            <p:cNvSpPr txBox="1"/>
            <p:nvPr/>
          </p:nvSpPr>
          <p:spPr>
            <a:xfrm>
              <a:off x="4495800" y="103216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600" b="1">
                  <a:solidFill>
                    <a:srgbClr val="E97095"/>
                  </a:solidFill>
                </a:rPr>
                <a:t>数式入力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749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468BC1A-365B-797E-C2DE-C20E44901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-125145"/>
            <a:ext cx="11125200" cy="7400019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33A8C81-3801-F5B9-2F78-9B4E1F0BE31D}"/>
              </a:ext>
            </a:extLst>
          </p:cNvPr>
          <p:cNvGrpSpPr/>
          <p:nvPr/>
        </p:nvGrpSpPr>
        <p:grpSpPr>
          <a:xfrm>
            <a:off x="914400" y="789709"/>
            <a:ext cx="5612725" cy="888785"/>
            <a:chOff x="914400" y="789709"/>
            <a:chExt cx="5612725" cy="888785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F9EC7138-AA2D-7C45-7AC5-D28F90D399D2}"/>
                </a:ext>
              </a:extLst>
            </p:cNvPr>
            <p:cNvSpPr/>
            <p:nvPr/>
          </p:nvSpPr>
          <p:spPr>
            <a:xfrm>
              <a:off x="914400" y="789709"/>
              <a:ext cx="3200400" cy="471055"/>
            </a:xfrm>
            <a:prstGeom prst="rect">
              <a:avLst/>
            </a:prstGeom>
            <a:noFill/>
            <a:ln w="57150">
              <a:solidFill>
                <a:srgbClr val="E970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879E2AD4-33DE-45CD-980E-82834FDD0AB2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4114800" y="1025237"/>
              <a:ext cx="429491" cy="235527"/>
            </a:xfrm>
            <a:prstGeom prst="line">
              <a:avLst/>
            </a:prstGeom>
            <a:ln w="57150">
              <a:solidFill>
                <a:srgbClr val="E9709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6412953-C402-2704-AB44-0439F88BCB9A}"/>
                </a:ext>
              </a:extLst>
            </p:cNvPr>
            <p:cNvSpPr txBox="1"/>
            <p:nvPr/>
          </p:nvSpPr>
          <p:spPr>
            <a:xfrm>
              <a:off x="4495800" y="103216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600" b="1">
                  <a:solidFill>
                    <a:srgbClr val="E97095"/>
                  </a:solidFill>
                </a:rPr>
                <a:t>数式入力</a:t>
              </a: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98100CC-700A-9671-3D7B-3A97767F8AE3}"/>
              </a:ext>
            </a:extLst>
          </p:cNvPr>
          <p:cNvSpPr txBox="1"/>
          <p:nvPr/>
        </p:nvSpPr>
        <p:spPr>
          <a:xfrm>
            <a:off x="1686720" y="2175618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5400">
                <a:solidFill>
                  <a:srgbClr val="E97095"/>
                </a:solidFill>
              </a:rPr>
              <a:t>展開</a:t>
            </a:r>
            <a:r>
              <a:rPr kumimoji="1" lang="ja-JP" altLang="en-US" sz="5400">
                <a:solidFill>
                  <a:srgbClr val="E97095"/>
                </a:solidFill>
              </a:rPr>
              <a:t>のコマンド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05C530B-E6CC-773B-78EA-A844C920067C}"/>
              </a:ext>
            </a:extLst>
          </p:cNvPr>
          <p:cNvSpPr txBox="1"/>
          <p:nvPr/>
        </p:nvSpPr>
        <p:spPr>
          <a:xfrm>
            <a:off x="3383154" y="3009893"/>
            <a:ext cx="52517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5400" dirty="0">
                <a:solidFill>
                  <a:srgbClr val="E97095"/>
                </a:solidFill>
              </a:rPr>
              <a:t>Expand</a:t>
            </a:r>
            <a:r>
              <a:rPr kumimoji="1" lang="en-US" altLang="ja-JP" sz="5400" dirty="0">
                <a:solidFill>
                  <a:srgbClr val="E97095"/>
                </a:solidFill>
              </a:rPr>
              <a:t>(  </a:t>
            </a:r>
            <a:r>
              <a:rPr kumimoji="1" lang="ja-JP" altLang="en-US" sz="5400">
                <a:solidFill>
                  <a:srgbClr val="E97095"/>
                </a:solidFill>
              </a:rPr>
              <a:t>数式</a:t>
            </a:r>
            <a:r>
              <a:rPr kumimoji="1" lang="en-US" altLang="ja-JP" sz="5400" dirty="0">
                <a:solidFill>
                  <a:srgbClr val="E97095"/>
                </a:solidFill>
              </a:rPr>
              <a:t>  )</a:t>
            </a:r>
            <a:endParaRPr kumimoji="1" lang="ja-JP" altLang="en-US" sz="5400">
              <a:solidFill>
                <a:srgbClr val="E970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9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2-16 14.37.41">
            <a:hlinkClick r:id="" action="ppaction://media"/>
            <a:extLst>
              <a:ext uri="{FF2B5EF4-FFF2-40B4-BE49-F238E27FC236}">
                <a16:creationId xmlns:a16="http://schemas.microsoft.com/office/drawing/2014/main" id="{498C0E54-A0F1-ED0A-E420-D5B461D763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4763"/>
            <a:ext cx="12185650" cy="74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6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3852AB1-A2B3-00FF-B5DE-A8F817147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50" y="4196245"/>
            <a:ext cx="1587500" cy="584200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8D66458-2365-A04E-191A-1EE4EC1CF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7" y="123603"/>
            <a:ext cx="11949193" cy="259058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E98F401-EFE1-20D3-BC4E-711999D89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42" y="2922991"/>
            <a:ext cx="9883606" cy="1012018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B2638EF-0B8A-1515-9D58-6DF1242A0D71}"/>
              </a:ext>
            </a:extLst>
          </p:cNvPr>
          <p:cNvSpPr txBox="1"/>
          <p:nvPr/>
        </p:nvSpPr>
        <p:spPr>
          <a:xfrm>
            <a:off x="3533613" y="2947385"/>
            <a:ext cx="481222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6000" dirty="0">
                <a:solidFill>
                  <a:srgbClr val="C00000"/>
                </a:solidFill>
              </a:rPr>
              <a:t>(</a:t>
            </a:r>
            <a:endParaRPr kumimoji="1" lang="ja-JP" altLang="en-US" sz="6000">
              <a:solidFill>
                <a:srgbClr val="C0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4E0B09-435E-B4F8-2219-21A0B13F36F5}"/>
              </a:ext>
            </a:extLst>
          </p:cNvPr>
          <p:cNvSpPr txBox="1"/>
          <p:nvPr/>
        </p:nvSpPr>
        <p:spPr>
          <a:xfrm rot="10800000">
            <a:off x="10104895" y="2826549"/>
            <a:ext cx="481222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6000" dirty="0">
                <a:solidFill>
                  <a:srgbClr val="C00000"/>
                </a:solidFill>
              </a:rPr>
              <a:t>(</a:t>
            </a:r>
            <a:endParaRPr kumimoji="1" lang="ja-JP" altLang="en-US" sz="6000">
              <a:solidFill>
                <a:srgbClr val="C00000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759D3C5-5D9C-3CFE-E101-78891DC32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354" y="4691263"/>
            <a:ext cx="5842108" cy="53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9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画面収録 2025-02-15 20.18.57">
            <a:hlinkClick r:id="" action="ppaction://media"/>
            <a:extLst>
              <a:ext uri="{FF2B5EF4-FFF2-40B4-BE49-F238E27FC236}">
                <a16:creationId xmlns:a16="http://schemas.microsoft.com/office/drawing/2014/main" id="{5457AA08-8703-2F0C-72BB-2BAA4166EB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4762"/>
            <a:ext cx="12184062" cy="759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8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6" name="図 5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E165B82-FB4A-BA8F-2328-F4E94D67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588467"/>
            <a:ext cx="11612209" cy="403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54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5FA712E-BB3D-2CC5-71BF-F67CC96A9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64" y="1167431"/>
            <a:ext cx="11568071" cy="32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97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9" name="図 8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420972C-04EB-F537-9EA0-E766E3348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75" y="1396999"/>
            <a:ext cx="11608363" cy="462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49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936EB12-9413-EC09-1BD7-5BCDF611EE25}"/>
              </a:ext>
            </a:extLst>
          </p:cNvPr>
          <p:cNvSpPr txBox="1"/>
          <p:nvPr/>
        </p:nvSpPr>
        <p:spPr>
          <a:xfrm>
            <a:off x="7910949" y="4254741"/>
            <a:ext cx="273664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9900">
                <a:solidFill>
                  <a:srgbClr val="E97095"/>
                </a:solidFill>
              </a:rPr>
              <a:t>？</a:t>
            </a:r>
          </a:p>
        </p:txBody>
      </p:sp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0F63BC7-98E4-E08B-DB74-2AAD39CA4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646731"/>
            <a:ext cx="958097" cy="958097"/>
          </a:xfrm>
          <a:prstGeom prst="rect">
            <a:avLst/>
          </a:prstGeom>
        </p:spPr>
      </p:pic>
      <p:pic>
        <p:nvPicPr>
          <p:cNvPr id="40" name="図 39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7A86EB3-5307-C05D-FB4C-0D9E116CB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972" y="5163575"/>
            <a:ext cx="2324100" cy="698500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C3CB8A8-23A6-B694-14CC-A5DDC84D73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5402"/>
          <a:stretch/>
        </p:blipFill>
        <p:spPr>
          <a:xfrm>
            <a:off x="1181099" y="2463799"/>
            <a:ext cx="10339863" cy="730133"/>
          </a:xfrm>
          <a:prstGeom prst="rect">
            <a:avLst/>
          </a:prstGeom>
        </p:spPr>
      </p:pic>
      <p:pic>
        <p:nvPicPr>
          <p:cNvPr id="2" name="図 1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957567A-D96F-48FB-46E6-F38913552C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5402"/>
          <a:stretch/>
        </p:blipFill>
        <p:spPr>
          <a:xfrm>
            <a:off x="1181099" y="3595253"/>
            <a:ext cx="10339863" cy="73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5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D3D31E8-451C-1692-13CE-67D0C9111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833" y="1812340"/>
            <a:ext cx="6363821" cy="7475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8536967-47AA-EEE9-2BDE-7AFB19BFA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021" y="2639773"/>
            <a:ext cx="7772400" cy="7875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/>
              <p:nvPr/>
            </p:nvSpPr>
            <p:spPr>
              <a:xfrm>
                <a:off x="408562" y="447472"/>
                <a:ext cx="93404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600">
                    <a:solidFill>
                      <a:srgbClr val="C00000"/>
                    </a:solidFill>
                  </a:rPr>
                  <a:t>なぜ</a:t>
                </a:r>
                <a:r>
                  <a:rPr lang="en-US" altLang="ja-JP" sz="3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kumimoji="1" lang="ja-JP" altLang="en-US" sz="3600">
                    <a:solidFill>
                      <a:srgbClr val="C00000"/>
                    </a:solidFill>
                  </a:rPr>
                  <a:t>という条件が出てくるのか？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20C4A1C-5923-1DBC-7D8E-5165B2C75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" y="447472"/>
                <a:ext cx="9340442" cy="646331"/>
              </a:xfrm>
              <a:prstGeom prst="rect">
                <a:avLst/>
              </a:prstGeom>
              <a:blipFill>
                <a:blip r:embed="rId5"/>
                <a:stretch>
                  <a:fillRect l="-2038" t="-15686" b="-35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U ターン矢印 10">
            <a:extLst>
              <a:ext uri="{FF2B5EF4-FFF2-40B4-BE49-F238E27FC236}">
                <a16:creationId xmlns:a16="http://schemas.microsoft.com/office/drawing/2014/main" id="{632F39B5-79A0-9CBF-17BF-EFDF2A91F244}"/>
              </a:ext>
            </a:extLst>
          </p:cNvPr>
          <p:cNvSpPr/>
          <p:nvPr/>
        </p:nvSpPr>
        <p:spPr>
          <a:xfrm rot="10800000" flipV="1">
            <a:off x="3142655" y="1525728"/>
            <a:ext cx="2034463" cy="360791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U ターン矢印 12">
            <a:extLst>
              <a:ext uri="{FF2B5EF4-FFF2-40B4-BE49-F238E27FC236}">
                <a16:creationId xmlns:a16="http://schemas.microsoft.com/office/drawing/2014/main" id="{CF0F1AFB-778B-C833-8F7B-33C86B0BC51F}"/>
              </a:ext>
            </a:extLst>
          </p:cNvPr>
          <p:cNvSpPr/>
          <p:nvPr/>
        </p:nvSpPr>
        <p:spPr>
          <a:xfrm rot="10800000" flipH="1" flipV="1">
            <a:off x="1865571" y="1335620"/>
            <a:ext cx="4575570" cy="656551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594EEC1F-C092-BFAD-56D2-0BAA76527480}"/>
              </a:ext>
            </a:extLst>
          </p:cNvPr>
          <p:cNvSpPr/>
          <p:nvPr/>
        </p:nvSpPr>
        <p:spPr>
          <a:xfrm>
            <a:off x="2748993" y="2646256"/>
            <a:ext cx="1183940" cy="804234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E69FA2F-05B8-41D6-D197-61F734B7A886}"/>
                  </a:ext>
                </a:extLst>
              </p:cNvPr>
              <p:cNvSpPr txBox="1"/>
              <p:nvPr/>
            </p:nvSpPr>
            <p:spPr>
              <a:xfrm>
                <a:off x="800036" y="3937290"/>
                <a:ext cx="677364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𝑏𝑥𝑦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𝑒𝑥𝑦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kumimoji="1" lang="ja-JP" altLang="en-US" sz="24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E69FA2F-05B8-41D6-D197-61F734B7A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36" y="3937290"/>
                <a:ext cx="6773649" cy="615553"/>
              </a:xfrm>
              <a:prstGeom prst="rect">
                <a:avLst/>
              </a:prstGeom>
              <a:blipFill>
                <a:blip r:embed="rId6"/>
                <a:stretch>
                  <a:fillRect l="-1869" t="-2041" r="-1682" b="-326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78B2D23-9196-8C41-4546-7C164001A7ED}"/>
                  </a:ext>
                </a:extLst>
              </p:cNvPr>
              <p:cNvSpPr txBox="1"/>
              <p:nvPr/>
            </p:nvSpPr>
            <p:spPr>
              <a:xfrm>
                <a:off x="8777956" y="3937290"/>
                <a:ext cx="226356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240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78B2D23-9196-8C41-4546-7C164001A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956" y="3937290"/>
                <a:ext cx="2263568" cy="615553"/>
              </a:xfrm>
              <a:prstGeom prst="rect">
                <a:avLst/>
              </a:prstGeom>
              <a:blipFill>
                <a:blip r:embed="rId7"/>
                <a:stretch>
                  <a:fillRect l="-4469" r="-3911" b="-61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79AEEE9-7A4F-35CB-587B-1CCF3BFAA9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036" y="2824935"/>
            <a:ext cx="658985" cy="48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1BD3090-4C6C-C626-197F-766F3CBA2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833" y="1812340"/>
            <a:ext cx="6363821" cy="7475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8536967-47AA-EEE9-2BDE-7AFB19BFA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021" y="2639773"/>
            <a:ext cx="7772400" cy="787553"/>
          </a:xfrm>
          <a:prstGeom prst="rect">
            <a:avLst/>
          </a:prstGeom>
        </p:spPr>
      </p:pic>
      <p:sp>
        <p:nvSpPr>
          <p:cNvPr id="11" name="U ターン矢印 10">
            <a:extLst>
              <a:ext uri="{FF2B5EF4-FFF2-40B4-BE49-F238E27FC236}">
                <a16:creationId xmlns:a16="http://schemas.microsoft.com/office/drawing/2014/main" id="{632F39B5-79A0-9CBF-17BF-EFDF2A91F244}"/>
              </a:ext>
            </a:extLst>
          </p:cNvPr>
          <p:cNvSpPr/>
          <p:nvPr/>
        </p:nvSpPr>
        <p:spPr>
          <a:xfrm rot="10800000" flipV="1">
            <a:off x="3142653" y="1525728"/>
            <a:ext cx="3164017" cy="360791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594EEC1F-C092-BFAD-56D2-0BAA76527480}"/>
              </a:ext>
            </a:extLst>
          </p:cNvPr>
          <p:cNvSpPr/>
          <p:nvPr/>
        </p:nvSpPr>
        <p:spPr>
          <a:xfrm>
            <a:off x="4298639" y="2639773"/>
            <a:ext cx="1183940" cy="804234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E69FA2F-05B8-41D6-D197-61F734B7A886}"/>
                  </a:ext>
                </a:extLst>
              </p:cNvPr>
              <p:cNvSpPr txBox="1"/>
              <p:nvPr/>
            </p:nvSpPr>
            <p:spPr>
              <a:xfrm>
                <a:off x="800036" y="3937290"/>
                <a:ext cx="677364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𝑏𝑥𝑦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𝑒𝑥𝑦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kumimoji="1" lang="ja-JP" altLang="en-US" sz="24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E69FA2F-05B8-41D6-D197-61F734B7A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36" y="3937290"/>
                <a:ext cx="6773649" cy="615553"/>
              </a:xfrm>
              <a:prstGeom prst="rect">
                <a:avLst/>
              </a:prstGeom>
              <a:blipFill>
                <a:blip r:embed="rId6"/>
                <a:stretch>
                  <a:fillRect l="-1869" t="-2041" r="-1682" b="-326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78B2D23-9196-8C41-4546-7C164001A7ED}"/>
                  </a:ext>
                </a:extLst>
              </p:cNvPr>
              <p:cNvSpPr txBox="1"/>
              <p:nvPr/>
            </p:nvSpPr>
            <p:spPr>
              <a:xfrm>
                <a:off x="8777956" y="3937290"/>
                <a:ext cx="226356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240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78B2D23-9196-8C41-4546-7C164001A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956" y="3937290"/>
                <a:ext cx="2263568" cy="615553"/>
              </a:xfrm>
              <a:prstGeom prst="rect">
                <a:avLst/>
              </a:prstGeom>
              <a:blipFill>
                <a:blip r:embed="rId7"/>
                <a:stretch>
                  <a:fillRect l="-4469" r="-3911" b="-61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79AEEE9-7A4F-35CB-587B-1CCF3BFAA9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036" y="2824935"/>
            <a:ext cx="658985" cy="4812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BA9B4ED-B292-55FD-4A1D-B409644E971C}"/>
                  </a:ext>
                </a:extLst>
              </p:cNvPr>
              <p:cNvSpPr txBox="1"/>
              <p:nvPr/>
            </p:nvSpPr>
            <p:spPr>
              <a:xfrm>
                <a:off x="9429160" y="4935386"/>
                <a:ext cx="161236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kumimoji="1" lang="ja-JP" altLang="en-US" sz="2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BA9B4ED-B292-55FD-4A1D-B409644E9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9160" y="4935386"/>
                <a:ext cx="1612364" cy="615553"/>
              </a:xfrm>
              <a:prstGeom prst="rect">
                <a:avLst/>
              </a:prstGeom>
              <a:blipFill>
                <a:blip r:embed="rId9"/>
                <a:stretch>
                  <a:fillRect l="-6250" r="-2344" b="-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CE001C6C-10FD-5A64-9989-0954F2CC4D72}"/>
                  </a:ext>
                </a:extLst>
              </p:cNvPr>
              <p:cNvSpPr txBox="1"/>
              <p:nvPr/>
            </p:nvSpPr>
            <p:spPr>
              <a:xfrm>
                <a:off x="408562" y="447472"/>
                <a:ext cx="93404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600">
                    <a:solidFill>
                      <a:srgbClr val="C00000"/>
                    </a:solidFill>
                  </a:rPr>
                  <a:t>なぜ</a:t>
                </a:r>
                <a:r>
                  <a:rPr lang="en-US" altLang="ja-JP" sz="3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ja-JP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kumimoji="1" lang="ja-JP" altLang="en-US" sz="3600">
                    <a:solidFill>
                      <a:srgbClr val="C00000"/>
                    </a:solidFill>
                  </a:rPr>
                  <a:t>という条件が出てくるのか？</a:t>
                </a:r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CE001C6C-10FD-5A64-9989-0954F2CC4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" y="447472"/>
                <a:ext cx="9340442" cy="646331"/>
              </a:xfrm>
              <a:prstGeom prst="rect">
                <a:avLst/>
              </a:prstGeom>
              <a:blipFill>
                <a:blip r:embed="rId10"/>
                <a:stretch>
                  <a:fillRect l="-2038" t="-15686" b="-35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808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90518C2-D417-8AC7-B343-985ADEBCA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262" y="268555"/>
            <a:ext cx="8763514" cy="62006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AFFC13A-32AA-C34C-F508-7D92B157C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462" y="972577"/>
            <a:ext cx="8431208" cy="6200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DFDB969-5B23-34C2-9933-4DDB79715688}"/>
                  </a:ext>
                </a:extLst>
              </p:cNvPr>
              <p:cNvSpPr txBox="1"/>
              <p:nvPr/>
            </p:nvSpPr>
            <p:spPr>
              <a:xfrm>
                <a:off x="2306886" y="1676599"/>
                <a:ext cx="18102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DFDB969-5B23-34C2-9933-4DDB79715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886" y="1676599"/>
                <a:ext cx="1810239" cy="492443"/>
              </a:xfrm>
              <a:prstGeom prst="rect">
                <a:avLst/>
              </a:prstGeom>
              <a:blipFill>
                <a:blip r:embed="rId4"/>
                <a:stretch>
                  <a:fillRect l="-4196" r="-4895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400253-466E-BF56-0B6A-1D2364E9D61F}"/>
                  </a:ext>
                </a:extLst>
              </p:cNvPr>
              <p:cNvSpPr txBox="1"/>
              <p:nvPr/>
            </p:nvSpPr>
            <p:spPr>
              <a:xfrm>
                <a:off x="4509869" y="1676599"/>
                <a:ext cx="18464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400253-466E-BF56-0B6A-1D2364E9D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869" y="1676599"/>
                <a:ext cx="1846468" cy="492443"/>
              </a:xfrm>
              <a:prstGeom prst="rect">
                <a:avLst/>
              </a:prstGeom>
              <a:blipFill>
                <a:blip r:embed="rId5"/>
                <a:stretch>
                  <a:fillRect l="-4795" r="-4110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2078D2F-908C-7C12-BC43-A40BF587C875}"/>
                  </a:ext>
                </a:extLst>
              </p:cNvPr>
              <p:cNvSpPr txBox="1"/>
              <p:nvPr/>
            </p:nvSpPr>
            <p:spPr>
              <a:xfrm>
                <a:off x="7342047" y="1676599"/>
                <a:ext cx="329538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=5,  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2078D2F-908C-7C12-BC43-A40BF587C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047" y="1676599"/>
                <a:ext cx="3295389" cy="492443"/>
              </a:xfrm>
              <a:prstGeom prst="rect">
                <a:avLst/>
              </a:prstGeom>
              <a:blipFill>
                <a:blip r:embed="rId6"/>
                <a:stretch>
                  <a:fillRect l="-1916" r="-1916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図 24">
            <a:extLst>
              <a:ext uri="{FF2B5EF4-FFF2-40B4-BE49-F238E27FC236}">
                <a16:creationId xmlns:a16="http://schemas.microsoft.com/office/drawing/2014/main" id="{880C0D5E-9EA2-00C1-9D32-435729611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462" y="2220470"/>
            <a:ext cx="8166703" cy="663696"/>
          </a:xfrm>
          <a:prstGeom prst="rect">
            <a:avLst/>
          </a:prstGeom>
        </p:spPr>
      </p:pic>
      <p:sp>
        <p:nvSpPr>
          <p:cNvPr id="2" name="角丸四角形 1">
            <a:extLst>
              <a:ext uri="{FF2B5EF4-FFF2-40B4-BE49-F238E27FC236}">
                <a16:creationId xmlns:a16="http://schemas.microsoft.com/office/drawing/2014/main" id="{1158B5DF-61E8-D54F-0215-318CF1A73566}"/>
              </a:ext>
            </a:extLst>
          </p:cNvPr>
          <p:cNvSpPr/>
          <p:nvPr/>
        </p:nvSpPr>
        <p:spPr>
          <a:xfrm>
            <a:off x="2154232" y="156332"/>
            <a:ext cx="1315109" cy="804234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>
            <a:extLst>
              <a:ext uri="{FF2B5EF4-FFF2-40B4-BE49-F238E27FC236}">
                <a16:creationId xmlns:a16="http://schemas.microsoft.com/office/drawing/2014/main" id="{A1610F88-53C9-C0B6-E775-AB344DB9914A}"/>
              </a:ext>
            </a:extLst>
          </p:cNvPr>
          <p:cNvSpPr/>
          <p:nvPr/>
        </p:nvSpPr>
        <p:spPr>
          <a:xfrm>
            <a:off x="3552726" y="142885"/>
            <a:ext cx="1449580" cy="804234"/>
          </a:xfrm>
          <a:prstGeom prst="roundRect">
            <a:avLst/>
          </a:prstGeom>
          <a:noFill/>
          <a:ln w="57150">
            <a:solidFill>
              <a:srgbClr val="007F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78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2" grpId="0"/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90518C2-D417-8AC7-B343-985ADEBCA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262" y="268555"/>
            <a:ext cx="8763514" cy="62006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AFFC13A-32AA-C34C-F508-7D92B157C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462" y="972577"/>
            <a:ext cx="8431208" cy="6200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DFDB969-5B23-34C2-9933-4DDB79715688}"/>
                  </a:ext>
                </a:extLst>
              </p:cNvPr>
              <p:cNvSpPr txBox="1"/>
              <p:nvPr/>
            </p:nvSpPr>
            <p:spPr>
              <a:xfrm>
                <a:off x="2306886" y="1676599"/>
                <a:ext cx="18102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DFDB969-5B23-34C2-9933-4DDB79715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886" y="1676599"/>
                <a:ext cx="1810239" cy="492443"/>
              </a:xfrm>
              <a:prstGeom prst="rect">
                <a:avLst/>
              </a:prstGeom>
              <a:blipFill>
                <a:blip r:embed="rId4"/>
                <a:stretch>
                  <a:fillRect l="-4196" r="-4895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400253-466E-BF56-0B6A-1D2364E9D61F}"/>
                  </a:ext>
                </a:extLst>
              </p:cNvPr>
              <p:cNvSpPr txBox="1"/>
              <p:nvPr/>
            </p:nvSpPr>
            <p:spPr>
              <a:xfrm>
                <a:off x="4509869" y="1676599"/>
                <a:ext cx="18464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400253-466E-BF56-0B6A-1D2364E9D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869" y="1676599"/>
                <a:ext cx="1846468" cy="492443"/>
              </a:xfrm>
              <a:prstGeom prst="rect">
                <a:avLst/>
              </a:prstGeom>
              <a:blipFill>
                <a:blip r:embed="rId5"/>
                <a:stretch>
                  <a:fillRect l="-4795" r="-4110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2078D2F-908C-7C12-BC43-A40BF587C875}"/>
                  </a:ext>
                </a:extLst>
              </p:cNvPr>
              <p:cNvSpPr txBox="1"/>
              <p:nvPr/>
            </p:nvSpPr>
            <p:spPr>
              <a:xfrm>
                <a:off x="7342047" y="1676599"/>
                <a:ext cx="2543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2078D2F-908C-7C12-BC43-A40BF587C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047" y="1676599"/>
                <a:ext cx="2543067" cy="492443"/>
              </a:xfrm>
              <a:prstGeom prst="rect">
                <a:avLst/>
              </a:prstGeom>
              <a:blipFill>
                <a:blip r:embed="rId6"/>
                <a:stretch>
                  <a:fillRect l="-2475" r="-2475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図 24">
            <a:extLst>
              <a:ext uri="{FF2B5EF4-FFF2-40B4-BE49-F238E27FC236}">
                <a16:creationId xmlns:a16="http://schemas.microsoft.com/office/drawing/2014/main" id="{880C0D5E-9EA2-00C1-9D32-435729611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462" y="2220470"/>
            <a:ext cx="8166703" cy="663696"/>
          </a:xfrm>
          <a:prstGeom prst="rect">
            <a:avLst/>
          </a:prstGeom>
        </p:spPr>
      </p:pic>
      <p:pic>
        <p:nvPicPr>
          <p:cNvPr id="27" name="図 2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123C7ED-3C33-0182-10F1-9431706E34A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185" b="55791"/>
          <a:stretch/>
        </p:blipFill>
        <p:spPr>
          <a:xfrm>
            <a:off x="2306885" y="3429000"/>
            <a:ext cx="2616899" cy="663696"/>
          </a:xfrm>
          <a:prstGeom prst="rect">
            <a:avLst/>
          </a:prstGeom>
        </p:spPr>
      </p:pic>
      <p:sp>
        <p:nvSpPr>
          <p:cNvPr id="28" name="角丸四角形 27">
            <a:extLst>
              <a:ext uri="{FF2B5EF4-FFF2-40B4-BE49-F238E27FC236}">
                <a16:creationId xmlns:a16="http://schemas.microsoft.com/office/drawing/2014/main" id="{EBA148F0-1606-B45F-C49D-3F4F6D4A0F29}"/>
              </a:ext>
            </a:extLst>
          </p:cNvPr>
          <p:cNvSpPr/>
          <p:nvPr/>
        </p:nvSpPr>
        <p:spPr>
          <a:xfrm>
            <a:off x="5038227" y="177199"/>
            <a:ext cx="1057773" cy="804234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U ターン矢印 28">
            <a:extLst>
              <a:ext uri="{FF2B5EF4-FFF2-40B4-BE49-F238E27FC236}">
                <a16:creationId xmlns:a16="http://schemas.microsoft.com/office/drawing/2014/main" id="{1882CB5C-398D-A232-9F24-02748010BDE4}"/>
              </a:ext>
            </a:extLst>
          </p:cNvPr>
          <p:cNvSpPr/>
          <p:nvPr/>
        </p:nvSpPr>
        <p:spPr>
          <a:xfrm rot="10800000" flipH="1">
            <a:off x="2636000" y="2796875"/>
            <a:ext cx="4575570" cy="461834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U ターン矢印 29">
            <a:extLst>
              <a:ext uri="{FF2B5EF4-FFF2-40B4-BE49-F238E27FC236}">
                <a16:creationId xmlns:a16="http://schemas.microsoft.com/office/drawing/2014/main" id="{3854C692-A0DA-3656-CCC1-BB84295E37DA}"/>
              </a:ext>
            </a:extLst>
          </p:cNvPr>
          <p:cNvSpPr/>
          <p:nvPr/>
        </p:nvSpPr>
        <p:spPr>
          <a:xfrm rot="10800000">
            <a:off x="4509869" y="2837375"/>
            <a:ext cx="736599" cy="301424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70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90518C2-D417-8AC7-B343-985ADEBCA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262" y="268555"/>
            <a:ext cx="8763514" cy="62006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AFFC13A-32AA-C34C-F508-7D92B157C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462" y="972577"/>
            <a:ext cx="8431208" cy="6200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DFDB969-5B23-34C2-9933-4DDB79715688}"/>
                  </a:ext>
                </a:extLst>
              </p:cNvPr>
              <p:cNvSpPr txBox="1"/>
              <p:nvPr/>
            </p:nvSpPr>
            <p:spPr>
              <a:xfrm>
                <a:off x="2306886" y="1676599"/>
                <a:ext cx="18102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DFDB969-5B23-34C2-9933-4DDB79715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886" y="1676599"/>
                <a:ext cx="1810239" cy="492443"/>
              </a:xfrm>
              <a:prstGeom prst="rect">
                <a:avLst/>
              </a:prstGeom>
              <a:blipFill>
                <a:blip r:embed="rId4"/>
                <a:stretch>
                  <a:fillRect l="-4196" r="-4895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400253-466E-BF56-0B6A-1D2364E9D61F}"/>
                  </a:ext>
                </a:extLst>
              </p:cNvPr>
              <p:cNvSpPr txBox="1"/>
              <p:nvPr/>
            </p:nvSpPr>
            <p:spPr>
              <a:xfrm>
                <a:off x="4509869" y="1676599"/>
                <a:ext cx="18464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400253-466E-BF56-0B6A-1D2364E9D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869" y="1676599"/>
                <a:ext cx="1846468" cy="492443"/>
              </a:xfrm>
              <a:prstGeom prst="rect">
                <a:avLst/>
              </a:prstGeom>
              <a:blipFill>
                <a:blip r:embed="rId5"/>
                <a:stretch>
                  <a:fillRect l="-4795" r="-4110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2078D2F-908C-7C12-BC43-A40BF587C875}"/>
                  </a:ext>
                </a:extLst>
              </p:cNvPr>
              <p:cNvSpPr txBox="1"/>
              <p:nvPr/>
            </p:nvSpPr>
            <p:spPr>
              <a:xfrm>
                <a:off x="7342047" y="1676599"/>
                <a:ext cx="2543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2078D2F-908C-7C12-BC43-A40BF587C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047" y="1676599"/>
                <a:ext cx="2543067" cy="492443"/>
              </a:xfrm>
              <a:prstGeom prst="rect">
                <a:avLst/>
              </a:prstGeom>
              <a:blipFill>
                <a:blip r:embed="rId6"/>
                <a:stretch>
                  <a:fillRect l="-2475" r="-2475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図 24">
            <a:extLst>
              <a:ext uri="{FF2B5EF4-FFF2-40B4-BE49-F238E27FC236}">
                <a16:creationId xmlns:a16="http://schemas.microsoft.com/office/drawing/2014/main" id="{880C0D5E-9EA2-00C1-9D32-435729611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462" y="2220470"/>
            <a:ext cx="8166703" cy="663696"/>
          </a:xfrm>
          <a:prstGeom prst="rect">
            <a:avLst/>
          </a:prstGeom>
        </p:spPr>
      </p:pic>
      <p:pic>
        <p:nvPicPr>
          <p:cNvPr id="27" name="図 2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123C7ED-3C33-0182-10F1-9431706E34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5659" y="3429000"/>
            <a:ext cx="3238126" cy="1501252"/>
          </a:xfrm>
          <a:prstGeom prst="rect">
            <a:avLst/>
          </a:prstGeom>
        </p:spPr>
      </p:pic>
      <p:sp>
        <p:nvSpPr>
          <p:cNvPr id="28" name="角丸四角形 27">
            <a:extLst>
              <a:ext uri="{FF2B5EF4-FFF2-40B4-BE49-F238E27FC236}">
                <a16:creationId xmlns:a16="http://schemas.microsoft.com/office/drawing/2014/main" id="{EBA148F0-1606-B45F-C49D-3F4F6D4A0F29}"/>
              </a:ext>
            </a:extLst>
          </p:cNvPr>
          <p:cNvSpPr/>
          <p:nvPr/>
        </p:nvSpPr>
        <p:spPr>
          <a:xfrm>
            <a:off x="6073588" y="176468"/>
            <a:ext cx="1057773" cy="804234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U ターン矢印 28">
            <a:extLst>
              <a:ext uri="{FF2B5EF4-FFF2-40B4-BE49-F238E27FC236}">
                <a16:creationId xmlns:a16="http://schemas.microsoft.com/office/drawing/2014/main" id="{1882CB5C-398D-A232-9F24-02748010BDE4}"/>
              </a:ext>
            </a:extLst>
          </p:cNvPr>
          <p:cNvSpPr/>
          <p:nvPr/>
        </p:nvSpPr>
        <p:spPr>
          <a:xfrm rot="10800000" flipH="1">
            <a:off x="3496234" y="2796875"/>
            <a:ext cx="3715335" cy="461834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U ターン矢印 29">
            <a:extLst>
              <a:ext uri="{FF2B5EF4-FFF2-40B4-BE49-F238E27FC236}">
                <a16:creationId xmlns:a16="http://schemas.microsoft.com/office/drawing/2014/main" id="{3854C692-A0DA-3656-CCC1-BB84295E37DA}"/>
              </a:ext>
            </a:extLst>
          </p:cNvPr>
          <p:cNvSpPr/>
          <p:nvPr/>
        </p:nvSpPr>
        <p:spPr>
          <a:xfrm rot="10800000">
            <a:off x="4509868" y="2837375"/>
            <a:ext cx="1563719" cy="217081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281165E-C507-0622-2155-F51AF4874EE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185" b="55791"/>
          <a:stretch/>
        </p:blipFill>
        <p:spPr>
          <a:xfrm>
            <a:off x="2306885" y="3429000"/>
            <a:ext cx="2616899" cy="66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4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90518C2-D417-8AC7-B343-985ADEBCA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262" y="268555"/>
            <a:ext cx="8763514" cy="62006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AFFC13A-32AA-C34C-F508-7D92B157C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462" y="972577"/>
            <a:ext cx="8431208" cy="6200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DFDB969-5B23-34C2-9933-4DDB79715688}"/>
                  </a:ext>
                </a:extLst>
              </p:cNvPr>
              <p:cNvSpPr txBox="1"/>
              <p:nvPr/>
            </p:nvSpPr>
            <p:spPr>
              <a:xfrm>
                <a:off x="2306886" y="1676599"/>
                <a:ext cx="18102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DFDB969-5B23-34C2-9933-4DDB79715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886" y="1676599"/>
                <a:ext cx="1810239" cy="492443"/>
              </a:xfrm>
              <a:prstGeom prst="rect">
                <a:avLst/>
              </a:prstGeom>
              <a:blipFill>
                <a:blip r:embed="rId4"/>
                <a:stretch>
                  <a:fillRect l="-4196" r="-4895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400253-466E-BF56-0B6A-1D2364E9D61F}"/>
                  </a:ext>
                </a:extLst>
              </p:cNvPr>
              <p:cNvSpPr txBox="1"/>
              <p:nvPr/>
            </p:nvSpPr>
            <p:spPr>
              <a:xfrm>
                <a:off x="4509869" y="1676599"/>
                <a:ext cx="18464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400253-466E-BF56-0B6A-1D2364E9D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869" y="1676599"/>
                <a:ext cx="1846468" cy="492443"/>
              </a:xfrm>
              <a:prstGeom prst="rect">
                <a:avLst/>
              </a:prstGeom>
              <a:blipFill>
                <a:blip r:embed="rId5"/>
                <a:stretch>
                  <a:fillRect l="-4795" r="-4110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2078D2F-908C-7C12-BC43-A40BF587C875}"/>
                  </a:ext>
                </a:extLst>
              </p:cNvPr>
              <p:cNvSpPr txBox="1"/>
              <p:nvPr/>
            </p:nvSpPr>
            <p:spPr>
              <a:xfrm>
                <a:off x="7342047" y="1676599"/>
                <a:ext cx="2543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2078D2F-908C-7C12-BC43-A40BF587C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047" y="1676599"/>
                <a:ext cx="2543067" cy="492443"/>
              </a:xfrm>
              <a:prstGeom prst="rect">
                <a:avLst/>
              </a:prstGeom>
              <a:blipFill>
                <a:blip r:embed="rId6"/>
                <a:stretch>
                  <a:fillRect l="-2475" r="-2475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図 24">
            <a:extLst>
              <a:ext uri="{FF2B5EF4-FFF2-40B4-BE49-F238E27FC236}">
                <a16:creationId xmlns:a16="http://schemas.microsoft.com/office/drawing/2014/main" id="{880C0D5E-9EA2-00C1-9D32-435729611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462" y="2220470"/>
            <a:ext cx="8166703" cy="663696"/>
          </a:xfrm>
          <a:prstGeom prst="rect">
            <a:avLst/>
          </a:prstGeom>
        </p:spPr>
      </p:pic>
      <p:pic>
        <p:nvPicPr>
          <p:cNvPr id="27" name="図 2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123C7ED-3C33-0182-10F1-9431706E34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5659" y="3429000"/>
            <a:ext cx="3238126" cy="1501252"/>
          </a:xfrm>
          <a:prstGeom prst="rect">
            <a:avLst/>
          </a:prstGeom>
        </p:spPr>
      </p:pic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281165E-C507-0622-2155-F51AF4874EE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185" b="55791"/>
          <a:stretch/>
        </p:blipFill>
        <p:spPr>
          <a:xfrm>
            <a:off x="2306885" y="3429000"/>
            <a:ext cx="2616899" cy="663696"/>
          </a:xfrm>
          <a:prstGeom prst="rect">
            <a:avLst/>
          </a:prstGeom>
        </p:spPr>
      </p:pic>
      <p:pic>
        <p:nvPicPr>
          <p:cNvPr id="4" name="図 3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BB2EF83-890A-94B6-B8A0-D5B434EEAF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6337" y="3913499"/>
            <a:ext cx="2411145" cy="618981"/>
          </a:xfrm>
          <a:prstGeom prst="rect">
            <a:avLst/>
          </a:prstGeom>
        </p:spPr>
      </p:pic>
      <p:sp>
        <p:nvSpPr>
          <p:cNvPr id="5" name="角丸四角形 4">
            <a:extLst>
              <a:ext uri="{FF2B5EF4-FFF2-40B4-BE49-F238E27FC236}">
                <a16:creationId xmlns:a16="http://schemas.microsoft.com/office/drawing/2014/main" id="{2F952F0E-CB73-1797-D1FD-B27AA72FD35F}"/>
              </a:ext>
            </a:extLst>
          </p:cNvPr>
          <p:cNvSpPr/>
          <p:nvPr/>
        </p:nvSpPr>
        <p:spPr>
          <a:xfrm>
            <a:off x="7014883" y="178124"/>
            <a:ext cx="878542" cy="743025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U ターン矢印 6">
            <a:extLst>
              <a:ext uri="{FF2B5EF4-FFF2-40B4-BE49-F238E27FC236}">
                <a16:creationId xmlns:a16="http://schemas.microsoft.com/office/drawing/2014/main" id="{151A9F1B-6558-BFEB-F519-29AA51718E11}"/>
              </a:ext>
            </a:extLst>
          </p:cNvPr>
          <p:cNvSpPr/>
          <p:nvPr/>
        </p:nvSpPr>
        <p:spPr>
          <a:xfrm rot="10800000" flipH="1">
            <a:off x="4509869" y="2796875"/>
            <a:ext cx="2701700" cy="390078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2610A72-028F-CFF1-1074-9D94C5A3FB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4462" y="5228091"/>
            <a:ext cx="5907597" cy="65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1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E9598-2B36-507C-FFDC-08EBDEC1D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4FBCED-9028-B23A-5B1C-77B57A082779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F992BB2-F180-42A9-7E95-B1BCC4BD7B68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AA7A108-2CCB-33F8-B8B3-4208EF3DF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36" y="1470398"/>
            <a:ext cx="9642999" cy="337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81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FB3B68-36F7-B4C3-080E-F7020A890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5" y="248301"/>
            <a:ext cx="7772400" cy="6778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32E9EA0-F5F7-3731-71D8-5F9AFE204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398" y="1145988"/>
            <a:ext cx="6508002" cy="6516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82E44A9-CFF1-482A-39C1-CE7E1BA3B75B}"/>
                  </a:ext>
                </a:extLst>
              </p:cNvPr>
              <p:cNvSpPr txBox="1"/>
              <p:nvPr/>
            </p:nvSpPr>
            <p:spPr>
              <a:xfrm>
                <a:off x="9285195" y="1051858"/>
                <a:ext cx="18102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82E44A9-CFF1-482A-39C1-CE7E1BA3B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5195" y="1051858"/>
                <a:ext cx="1810239" cy="492443"/>
              </a:xfrm>
              <a:prstGeom prst="rect">
                <a:avLst/>
              </a:prstGeom>
              <a:blipFill>
                <a:blip r:embed="rId4"/>
                <a:stretch>
                  <a:fillRect l="-4196" r="-4196" b="-51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614337-6DE5-1EB3-1A34-F9817619BF48}"/>
                  </a:ext>
                </a:extLst>
              </p:cNvPr>
              <p:cNvSpPr txBox="1"/>
              <p:nvPr/>
            </p:nvSpPr>
            <p:spPr>
              <a:xfrm>
                <a:off x="9726422" y="1662139"/>
                <a:ext cx="13126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614337-6DE5-1EB3-1A34-F9817619B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6422" y="1662139"/>
                <a:ext cx="1312667" cy="492443"/>
              </a:xfrm>
              <a:prstGeom prst="rect">
                <a:avLst/>
              </a:prstGeom>
              <a:blipFill>
                <a:blip r:embed="rId5"/>
                <a:stretch>
                  <a:fillRect l="-6731" r="-5769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図 10">
            <a:extLst>
              <a:ext uri="{FF2B5EF4-FFF2-40B4-BE49-F238E27FC236}">
                <a16:creationId xmlns:a16="http://schemas.microsoft.com/office/drawing/2014/main" id="{0E10CC9D-268C-4D19-D5FE-60A23941E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398" y="2017464"/>
            <a:ext cx="6400426" cy="704411"/>
          </a:xfrm>
          <a:prstGeom prst="rect">
            <a:avLst/>
          </a:prstGeom>
        </p:spPr>
      </p:pic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51EDFAF8-1C8D-A663-FD42-2D83213CEBC2}"/>
              </a:ext>
            </a:extLst>
          </p:cNvPr>
          <p:cNvSpPr/>
          <p:nvPr/>
        </p:nvSpPr>
        <p:spPr>
          <a:xfrm>
            <a:off x="2584538" y="287959"/>
            <a:ext cx="1315109" cy="651614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8DA11884-DBD3-3BD5-0BD2-B0F069E9FFBE}"/>
              </a:ext>
            </a:extLst>
          </p:cNvPr>
          <p:cNvSpPr/>
          <p:nvPr/>
        </p:nvSpPr>
        <p:spPr>
          <a:xfrm>
            <a:off x="3983032" y="274512"/>
            <a:ext cx="1449580" cy="651614"/>
          </a:xfrm>
          <a:prstGeom prst="roundRect">
            <a:avLst/>
          </a:prstGeom>
          <a:noFill/>
          <a:ln w="57150">
            <a:solidFill>
              <a:srgbClr val="007F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73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FB3B68-36F7-B4C3-080E-F7020A890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5" y="248301"/>
            <a:ext cx="7772400" cy="6778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32E9EA0-F5F7-3731-71D8-5F9AFE204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398" y="1145988"/>
            <a:ext cx="6508002" cy="6516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82E44A9-CFF1-482A-39C1-CE7E1BA3B75B}"/>
                  </a:ext>
                </a:extLst>
              </p:cNvPr>
              <p:cNvSpPr txBox="1"/>
              <p:nvPr/>
            </p:nvSpPr>
            <p:spPr>
              <a:xfrm>
                <a:off x="9285195" y="1051858"/>
                <a:ext cx="18102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82E44A9-CFF1-482A-39C1-CE7E1BA3B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5195" y="1051858"/>
                <a:ext cx="1810239" cy="492443"/>
              </a:xfrm>
              <a:prstGeom prst="rect">
                <a:avLst/>
              </a:prstGeom>
              <a:blipFill>
                <a:blip r:embed="rId4"/>
                <a:stretch>
                  <a:fillRect l="-4196" r="-4196" b="-51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614337-6DE5-1EB3-1A34-F9817619BF48}"/>
                  </a:ext>
                </a:extLst>
              </p:cNvPr>
              <p:cNvSpPr txBox="1"/>
              <p:nvPr/>
            </p:nvSpPr>
            <p:spPr>
              <a:xfrm>
                <a:off x="9726422" y="1662139"/>
                <a:ext cx="13126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614337-6DE5-1EB3-1A34-F9817619B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6422" y="1662139"/>
                <a:ext cx="1312667" cy="492443"/>
              </a:xfrm>
              <a:prstGeom prst="rect">
                <a:avLst/>
              </a:prstGeom>
              <a:blipFill>
                <a:blip r:embed="rId5"/>
                <a:stretch>
                  <a:fillRect l="-6731" r="-5769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図 10">
            <a:extLst>
              <a:ext uri="{FF2B5EF4-FFF2-40B4-BE49-F238E27FC236}">
                <a16:creationId xmlns:a16="http://schemas.microsoft.com/office/drawing/2014/main" id="{0E10CC9D-268C-4D19-D5FE-60A23941E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398" y="2017464"/>
            <a:ext cx="6400426" cy="704411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DB386477-9876-2FBB-486D-15488C2CF4EB}"/>
              </a:ext>
            </a:extLst>
          </p:cNvPr>
          <p:cNvSpPr/>
          <p:nvPr/>
        </p:nvSpPr>
        <p:spPr>
          <a:xfrm>
            <a:off x="5298141" y="261747"/>
            <a:ext cx="942872" cy="677825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U ターン矢印 14">
            <a:extLst>
              <a:ext uri="{FF2B5EF4-FFF2-40B4-BE49-F238E27FC236}">
                <a16:creationId xmlns:a16="http://schemas.microsoft.com/office/drawing/2014/main" id="{1653F86E-539F-1273-CAB3-20C4F8F60BD4}"/>
              </a:ext>
            </a:extLst>
          </p:cNvPr>
          <p:cNvSpPr/>
          <p:nvPr/>
        </p:nvSpPr>
        <p:spPr>
          <a:xfrm rot="10800000" flipH="1">
            <a:off x="2202807" y="2687690"/>
            <a:ext cx="5004817" cy="389243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U ターン矢印 15">
            <a:extLst>
              <a:ext uri="{FF2B5EF4-FFF2-40B4-BE49-F238E27FC236}">
                <a16:creationId xmlns:a16="http://schemas.microsoft.com/office/drawing/2014/main" id="{771BB93E-21AF-9E18-81EE-F3CBF84BBC17}"/>
              </a:ext>
            </a:extLst>
          </p:cNvPr>
          <p:cNvSpPr/>
          <p:nvPr/>
        </p:nvSpPr>
        <p:spPr>
          <a:xfrm rot="10800000">
            <a:off x="4464611" y="2687691"/>
            <a:ext cx="656586" cy="254046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1" name="図 20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28501C6-7874-1BFC-1559-AA6083CA74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479" b="45911"/>
          <a:stretch/>
        </p:blipFill>
        <p:spPr>
          <a:xfrm>
            <a:off x="1855693" y="3236768"/>
            <a:ext cx="2608917" cy="89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6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FB3B68-36F7-B4C3-080E-F7020A890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5" y="248301"/>
            <a:ext cx="7772400" cy="6778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32E9EA0-F5F7-3731-71D8-5F9AFE204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398" y="1145988"/>
            <a:ext cx="6508002" cy="6516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82E44A9-CFF1-482A-39C1-CE7E1BA3B75B}"/>
                  </a:ext>
                </a:extLst>
              </p:cNvPr>
              <p:cNvSpPr txBox="1"/>
              <p:nvPr/>
            </p:nvSpPr>
            <p:spPr>
              <a:xfrm>
                <a:off x="9285195" y="1051858"/>
                <a:ext cx="18102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82E44A9-CFF1-482A-39C1-CE7E1BA3B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5195" y="1051858"/>
                <a:ext cx="1810239" cy="492443"/>
              </a:xfrm>
              <a:prstGeom prst="rect">
                <a:avLst/>
              </a:prstGeom>
              <a:blipFill>
                <a:blip r:embed="rId4"/>
                <a:stretch>
                  <a:fillRect l="-4196" r="-4196" b="-51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614337-6DE5-1EB3-1A34-F9817619BF48}"/>
                  </a:ext>
                </a:extLst>
              </p:cNvPr>
              <p:cNvSpPr txBox="1"/>
              <p:nvPr/>
            </p:nvSpPr>
            <p:spPr>
              <a:xfrm>
                <a:off x="9726422" y="1662139"/>
                <a:ext cx="13126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614337-6DE5-1EB3-1A34-F9817619B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6422" y="1662139"/>
                <a:ext cx="1312667" cy="492443"/>
              </a:xfrm>
              <a:prstGeom prst="rect">
                <a:avLst/>
              </a:prstGeom>
              <a:blipFill>
                <a:blip r:embed="rId5"/>
                <a:stretch>
                  <a:fillRect l="-6731" r="-5769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図 10">
            <a:extLst>
              <a:ext uri="{FF2B5EF4-FFF2-40B4-BE49-F238E27FC236}">
                <a16:creationId xmlns:a16="http://schemas.microsoft.com/office/drawing/2014/main" id="{0E10CC9D-268C-4D19-D5FE-60A23941E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398" y="2017464"/>
            <a:ext cx="6400426" cy="704411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DB386477-9876-2FBB-486D-15488C2CF4EB}"/>
              </a:ext>
            </a:extLst>
          </p:cNvPr>
          <p:cNvSpPr/>
          <p:nvPr/>
        </p:nvSpPr>
        <p:spPr>
          <a:xfrm>
            <a:off x="6279777" y="248301"/>
            <a:ext cx="1102658" cy="677825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U ターン矢印 21">
            <a:extLst>
              <a:ext uri="{FF2B5EF4-FFF2-40B4-BE49-F238E27FC236}">
                <a16:creationId xmlns:a16="http://schemas.microsoft.com/office/drawing/2014/main" id="{057A9DBE-97E6-2079-9C26-6E8538D4E46F}"/>
              </a:ext>
            </a:extLst>
          </p:cNvPr>
          <p:cNvSpPr/>
          <p:nvPr/>
        </p:nvSpPr>
        <p:spPr>
          <a:xfrm rot="10800000" flipH="1">
            <a:off x="3254187" y="2679539"/>
            <a:ext cx="4128248" cy="461834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U ターン矢印 22">
            <a:extLst>
              <a:ext uri="{FF2B5EF4-FFF2-40B4-BE49-F238E27FC236}">
                <a16:creationId xmlns:a16="http://schemas.microsoft.com/office/drawing/2014/main" id="{73744A2F-AF3D-772D-0C85-0F88AD7AF0CB}"/>
              </a:ext>
            </a:extLst>
          </p:cNvPr>
          <p:cNvSpPr/>
          <p:nvPr/>
        </p:nvSpPr>
        <p:spPr>
          <a:xfrm rot="10800000">
            <a:off x="4289612" y="2679538"/>
            <a:ext cx="1912506" cy="262198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4" name="図 23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B26F922-441F-1CC0-5613-A0A4AE5EF2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4295" y="3236768"/>
            <a:ext cx="3200316" cy="1662734"/>
          </a:xfrm>
          <a:prstGeom prst="rect">
            <a:avLst/>
          </a:prstGeom>
        </p:spPr>
      </p:pic>
      <p:pic>
        <p:nvPicPr>
          <p:cNvPr id="26" name="図 25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248F640-4E0A-7FA6-AB6C-FBCB7CB236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453" y="3803116"/>
            <a:ext cx="2879875" cy="530038"/>
          </a:xfrm>
          <a:prstGeom prst="rect">
            <a:avLst/>
          </a:prstGeom>
        </p:spPr>
      </p:pic>
      <p:pic>
        <p:nvPicPr>
          <p:cNvPr id="27" name="図 2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1EE2F7E-0167-5641-AED1-DE03148E08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479" b="45911"/>
          <a:stretch/>
        </p:blipFill>
        <p:spPr>
          <a:xfrm>
            <a:off x="1855693" y="3236768"/>
            <a:ext cx="2608917" cy="89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3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FB3B68-36F7-B4C3-080E-F7020A890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5" y="248301"/>
            <a:ext cx="7772400" cy="6778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32E9EA0-F5F7-3731-71D8-5F9AFE204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398" y="1145988"/>
            <a:ext cx="6508002" cy="6516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82E44A9-CFF1-482A-39C1-CE7E1BA3B75B}"/>
                  </a:ext>
                </a:extLst>
              </p:cNvPr>
              <p:cNvSpPr txBox="1"/>
              <p:nvPr/>
            </p:nvSpPr>
            <p:spPr>
              <a:xfrm>
                <a:off x="9285195" y="1051858"/>
                <a:ext cx="18102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82E44A9-CFF1-482A-39C1-CE7E1BA3B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5195" y="1051858"/>
                <a:ext cx="1810239" cy="492443"/>
              </a:xfrm>
              <a:prstGeom prst="rect">
                <a:avLst/>
              </a:prstGeom>
              <a:blipFill>
                <a:blip r:embed="rId4"/>
                <a:stretch>
                  <a:fillRect l="-4196" r="-4196" b="-51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614337-6DE5-1EB3-1A34-F9817619BF48}"/>
                  </a:ext>
                </a:extLst>
              </p:cNvPr>
              <p:cNvSpPr txBox="1"/>
              <p:nvPr/>
            </p:nvSpPr>
            <p:spPr>
              <a:xfrm>
                <a:off x="9726422" y="1662139"/>
                <a:ext cx="13126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614337-6DE5-1EB3-1A34-F9817619B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6422" y="1662139"/>
                <a:ext cx="1312667" cy="492443"/>
              </a:xfrm>
              <a:prstGeom prst="rect">
                <a:avLst/>
              </a:prstGeom>
              <a:blipFill>
                <a:blip r:embed="rId5"/>
                <a:stretch>
                  <a:fillRect l="-6731" r="-5769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図 10">
            <a:extLst>
              <a:ext uri="{FF2B5EF4-FFF2-40B4-BE49-F238E27FC236}">
                <a16:creationId xmlns:a16="http://schemas.microsoft.com/office/drawing/2014/main" id="{0E10CC9D-268C-4D19-D5FE-60A23941E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398" y="2017464"/>
            <a:ext cx="6400426" cy="704411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DB386477-9876-2FBB-486D-15488C2CF4EB}"/>
              </a:ext>
            </a:extLst>
          </p:cNvPr>
          <p:cNvSpPr/>
          <p:nvPr/>
        </p:nvSpPr>
        <p:spPr>
          <a:xfrm>
            <a:off x="7382435" y="292182"/>
            <a:ext cx="1102658" cy="677825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B26F922-441F-1CC0-5613-A0A4AE5EF2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4295" y="3236768"/>
            <a:ext cx="3200316" cy="1662734"/>
          </a:xfrm>
          <a:prstGeom prst="rect">
            <a:avLst/>
          </a:prstGeom>
        </p:spPr>
      </p:pic>
      <p:pic>
        <p:nvPicPr>
          <p:cNvPr id="26" name="図 25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248F640-4E0A-7FA6-AB6C-FBCB7CB236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453" y="3803116"/>
            <a:ext cx="2879875" cy="53003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7A5B572-63AD-D22A-2096-87A50C13F81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917"/>
          <a:stretch/>
        </p:blipFill>
        <p:spPr>
          <a:xfrm>
            <a:off x="1264295" y="5343818"/>
            <a:ext cx="6131857" cy="736388"/>
          </a:xfrm>
          <a:prstGeom prst="rect">
            <a:avLst/>
          </a:prstGeom>
        </p:spPr>
      </p:pic>
      <p:sp>
        <p:nvSpPr>
          <p:cNvPr id="6" name="U ターン矢印 5">
            <a:extLst>
              <a:ext uri="{FF2B5EF4-FFF2-40B4-BE49-F238E27FC236}">
                <a16:creationId xmlns:a16="http://schemas.microsoft.com/office/drawing/2014/main" id="{1E4BD24F-AC7E-6029-CAFD-EC3371BC1F41}"/>
              </a:ext>
            </a:extLst>
          </p:cNvPr>
          <p:cNvSpPr/>
          <p:nvPr/>
        </p:nvSpPr>
        <p:spPr>
          <a:xfrm rot="10800000" flipH="1">
            <a:off x="4330223" y="2677378"/>
            <a:ext cx="3052212" cy="390078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91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260CBD-737C-35DC-A3B8-82DAE10AE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60" y="274512"/>
            <a:ext cx="7772400" cy="71853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1375790-CFEC-5615-3A00-802C45CFFDDF}"/>
              </a:ext>
            </a:extLst>
          </p:cNvPr>
          <p:cNvGrpSpPr/>
          <p:nvPr/>
        </p:nvGrpSpPr>
        <p:grpSpPr>
          <a:xfrm>
            <a:off x="1546599" y="1128957"/>
            <a:ext cx="5943600" cy="622300"/>
            <a:chOff x="1298949" y="1149902"/>
            <a:chExt cx="5943600" cy="6223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BD57915-4C8A-A385-4E99-3A3C2B3A8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4249" y="1149902"/>
              <a:ext cx="5448300" cy="6223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C32C85C-1869-B826-6A14-2D86AE230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8949" y="1321352"/>
              <a:ext cx="495300" cy="279400"/>
            </a:xfrm>
            <a:prstGeom prst="rect">
              <a:avLst/>
            </a:prstGeom>
          </p:spPr>
        </p:pic>
      </p:grp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1A28AB19-5FC1-0FBA-7321-23786707D3CA}"/>
              </a:ext>
            </a:extLst>
          </p:cNvPr>
          <p:cNvSpPr/>
          <p:nvPr/>
        </p:nvSpPr>
        <p:spPr>
          <a:xfrm>
            <a:off x="1546599" y="274512"/>
            <a:ext cx="905053" cy="651614"/>
          </a:xfrm>
          <a:prstGeom prst="roundRect">
            <a:avLst/>
          </a:prstGeom>
          <a:noFill/>
          <a:ln w="57150">
            <a:solidFill>
              <a:srgbClr val="007F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/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blipFill>
                <a:blip r:embed="rId5"/>
                <a:stretch>
                  <a:fillRect l="-6542" r="-6542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U ターン矢印 12">
            <a:extLst>
              <a:ext uri="{FF2B5EF4-FFF2-40B4-BE49-F238E27FC236}">
                <a16:creationId xmlns:a16="http://schemas.microsoft.com/office/drawing/2014/main" id="{F6758983-1ABD-E203-2784-58FA1C41BF36}"/>
              </a:ext>
            </a:extLst>
          </p:cNvPr>
          <p:cNvSpPr/>
          <p:nvPr/>
        </p:nvSpPr>
        <p:spPr>
          <a:xfrm rot="10800000" flipH="1">
            <a:off x="2373541" y="1692133"/>
            <a:ext cx="2808059" cy="390078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75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260CBD-737C-35DC-A3B8-82DAE10AE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60" y="274512"/>
            <a:ext cx="7772400" cy="71853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1375790-CFEC-5615-3A00-802C45CFFDDF}"/>
              </a:ext>
            </a:extLst>
          </p:cNvPr>
          <p:cNvGrpSpPr/>
          <p:nvPr/>
        </p:nvGrpSpPr>
        <p:grpSpPr>
          <a:xfrm>
            <a:off x="1546599" y="1128957"/>
            <a:ext cx="5943600" cy="622300"/>
            <a:chOff x="1298949" y="1149902"/>
            <a:chExt cx="5943600" cy="6223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BD57915-4C8A-A385-4E99-3A3C2B3A8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4249" y="1149902"/>
              <a:ext cx="5448300" cy="6223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C32C85C-1869-B826-6A14-2D86AE230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8949" y="1321352"/>
              <a:ext cx="495300" cy="279400"/>
            </a:xfrm>
            <a:prstGeom prst="rect">
              <a:avLst/>
            </a:prstGeom>
          </p:spPr>
        </p:pic>
      </p:grp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0B7BA400-A95F-3BC3-93C3-39DEE5634FB8}"/>
              </a:ext>
            </a:extLst>
          </p:cNvPr>
          <p:cNvSpPr/>
          <p:nvPr/>
        </p:nvSpPr>
        <p:spPr>
          <a:xfrm>
            <a:off x="2584538" y="287959"/>
            <a:ext cx="1315109" cy="651614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1A28AB19-5FC1-0FBA-7321-23786707D3CA}"/>
              </a:ext>
            </a:extLst>
          </p:cNvPr>
          <p:cNvSpPr/>
          <p:nvPr/>
        </p:nvSpPr>
        <p:spPr>
          <a:xfrm>
            <a:off x="1546599" y="274512"/>
            <a:ext cx="905053" cy="651614"/>
          </a:xfrm>
          <a:prstGeom prst="roundRect">
            <a:avLst/>
          </a:prstGeom>
          <a:noFill/>
          <a:ln w="57150">
            <a:solidFill>
              <a:srgbClr val="007F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512A873-EAD8-B56C-71BB-B8348164E99C}"/>
                  </a:ext>
                </a:extLst>
              </p:cNvPr>
              <p:cNvSpPr txBox="1"/>
              <p:nvPr/>
            </p:nvSpPr>
            <p:spPr>
              <a:xfrm>
                <a:off x="9068587" y="1333585"/>
                <a:ext cx="216302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512A873-EAD8-B56C-71BB-B8348164E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8587" y="1333585"/>
                <a:ext cx="2163028" cy="492443"/>
              </a:xfrm>
              <a:prstGeom prst="rect">
                <a:avLst/>
              </a:prstGeom>
              <a:blipFill>
                <a:blip r:embed="rId5"/>
                <a:stretch>
                  <a:fillRect l="-3509" r="-3509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/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blipFill>
                <a:blip r:embed="rId6"/>
                <a:stretch>
                  <a:fillRect l="-6542" r="-6542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U ターン矢印 13">
            <a:extLst>
              <a:ext uri="{FF2B5EF4-FFF2-40B4-BE49-F238E27FC236}">
                <a16:creationId xmlns:a16="http://schemas.microsoft.com/office/drawing/2014/main" id="{FF1158CB-7FBD-43EE-81E3-8CDB5E729E1E}"/>
              </a:ext>
            </a:extLst>
          </p:cNvPr>
          <p:cNvSpPr/>
          <p:nvPr/>
        </p:nvSpPr>
        <p:spPr>
          <a:xfrm rot="10800000" flipH="1">
            <a:off x="2451652" y="1839889"/>
            <a:ext cx="3750466" cy="461834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U ターン矢印 14">
            <a:extLst>
              <a:ext uri="{FF2B5EF4-FFF2-40B4-BE49-F238E27FC236}">
                <a16:creationId xmlns:a16="http://schemas.microsoft.com/office/drawing/2014/main" id="{DB77A0BF-5B66-AD87-69F3-2D9740840D45}"/>
              </a:ext>
            </a:extLst>
          </p:cNvPr>
          <p:cNvSpPr/>
          <p:nvPr/>
        </p:nvSpPr>
        <p:spPr>
          <a:xfrm rot="10800000">
            <a:off x="3507734" y="1777515"/>
            <a:ext cx="1766631" cy="289823"/>
          </a:xfrm>
          <a:prstGeom prst="uturnArrow">
            <a:avLst>
              <a:gd name="adj1" fmla="val 10349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04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80E0D69-5025-1B39-15EE-9BF7652FB3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35" b="48784"/>
          <a:stretch/>
        </p:blipFill>
        <p:spPr>
          <a:xfrm>
            <a:off x="2400300" y="2910543"/>
            <a:ext cx="3487420" cy="97565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6260CBD-737C-35DC-A3B8-82DAE10AE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60" y="274512"/>
            <a:ext cx="7772400" cy="71853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1375790-CFEC-5615-3A00-802C45CFFDDF}"/>
              </a:ext>
            </a:extLst>
          </p:cNvPr>
          <p:cNvGrpSpPr/>
          <p:nvPr/>
        </p:nvGrpSpPr>
        <p:grpSpPr>
          <a:xfrm>
            <a:off x="1546599" y="1128957"/>
            <a:ext cx="5943600" cy="622300"/>
            <a:chOff x="1298949" y="1149902"/>
            <a:chExt cx="5943600" cy="6223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BD57915-4C8A-A385-4E99-3A3C2B3A8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4249" y="1149902"/>
              <a:ext cx="5448300" cy="6223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C32C85C-1869-B826-6A14-2D86AE230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8949" y="1321352"/>
              <a:ext cx="495300" cy="2794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512A873-EAD8-B56C-71BB-B8348164E99C}"/>
                  </a:ext>
                </a:extLst>
              </p:cNvPr>
              <p:cNvSpPr txBox="1"/>
              <p:nvPr/>
            </p:nvSpPr>
            <p:spPr>
              <a:xfrm>
                <a:off x="9068587" y="1333585"/>
                <a:ext cx="216302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512A873-EAD8-B56C-71BB-B8348164E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8587" y="1333585"/>
                <a:ext cx="2163028" cy="492443"/>
              </a:xfrm>
              <a:prstGeom prst="rect">
                <a:avLst/>
              </a:prstGeom>
              <a:blipFill>
                <a:blip r:embed="rId6"/>
                <a:stretch>
                  <a:fillRect l="-3509" r="-3509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/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blipFill>
                <a:blip r:embed="rId7"/>
                <a:stretch>
                  <a:fillRect l="-6542" r="-6542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U ターン矢印 13">
            <a:extLst>
              <a:ext uri="{FF2B5EF4-FFF2-40B4-BE49-F238E27FC236}">
                <a16:creationId xmlns:a16="http://schemas.microsoft.com/office/drawing/2014/main" id="{FF1158CB-7FBD-43EE-81E3-8CDB5E729E1E}"/>
              </a:ext>
            </a:extLst>
          </p:cNvPr>
          <p:cNvSpPr/>
          <p:nvPr/>
        </p:nvSpPr>
        <p:spPr>
          <a:xfrm rot="10800000" flipH="1">
            <a:off x="2502456" y="2558942"/>
            <a:ext cx="4618434" cy="492868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U ターン矢印 14">
            <a:extLst>
              <a:ext uri="{FF2B5EF4-FFF2-40B4-BE49-F238E27FC236}">
                <a16:creationId xmlns:a16="http://schemas.microsoft.com/office/drawing/2014/main" id="{DB77A0BF-5B66-AD87-69F3-2D9740840D45}"/>
              </a:ext>
            </a:extLst>
          </p:cNvPr>
          <p:cNvSpPr/>
          <p:nvPr/>
        </p:nvSpPr>
        <p:spPr>
          <a:xfrm rot="10800000">
            <a:off x="4377689" y="2538777"/>
            <a:ext cx="1011324" cy="351600"/>
          </a:xfrm>
          <a:prstGeom prst="uturnArrow">
            <a:avLst>
              <a:gd name="adj1" fmla="val 7098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C89A12C-7603-B1F5-BA9D-1DC37C64FA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6599" y="1911242"/>
            <a:ext cx="5918200" cy="647700"/>
          </a:xfrm>
          <a:prstGeom prst="rect">
            <a:avLst/>
          </a:prstGeom>
        </p:spPr>
      </p:pic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CE329337-DB49-34E6-051C-DACA11F43060}"/>
              </a:ext>
            </a:extLst>
          </p:cNvPr>
          <p:cNvSpPr/>
          <p:nvPr/>
        </p:nvSpPr>
        <p:spPr>
          <a:xfrm>
            <a:off x="5052060" y="261747"/>
            <a:ext cx="1303020" cy="677825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17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80E0D69-5025-1B39-15EE-9BF7652FB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420" y="2910543"/>
            <a:ext cx="4178300" cy="1905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6260CBD-737C-35DC-A3B8-82DAE10AE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60" y="274512"/>
            <a:ext cx="7772400" cy="71853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1375790-CFEC-5615-3A00-802C45CFFDDF}"/>
              </a:ext>
            </a:extLst>
          </p:cNvPr>
          <p:cNvGrpSpPr/>
          <p:nvPr/>
        </p:nvGrpSpPr>
        <p:grpSpPr>
          <a:xfrm>
            <a:off x="1546599" y="1128957"/>
            <a:ext cx="5943600" cy="622300"/>
            <a:chOff x="1298949" y="1149902"/>
            <a:chExt cx="5943600" cy="6223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BD57915-4C8A-A385-4E99-3A3C2B3A8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4249" y="1149902"/>
              <a:ext cx="5448300" cy="6223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C32C85C-1869-B826-6A14-2D86AE230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8949" y="1321352"/>
              <a:ext cx="495300" cy="2794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512A873-EAD8-B56C-71BB-B8348164E99C}"/>
                  </a:ext>
                </a:extLst>
              </p:cNvPr>
              <p:cNvSpPr txBox="1"/>
              <p:nvPr/>
            </p:nvSpPr>
            <p:spPr>
              <a:xfrm>
                <a:off x="9068587" y="1333585"/>
                <a:ext cx="216302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512A873-EAD8-B56C-71BB-B8348164E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8587" y="1333585"/>
                <a:ext cx="2163028" cy="492443"/>
              </a:xfrm>
              <a:prstGeom prst="rect">
                <a:avLst/>
              </a:prstGeom>
              <a:blipFill>
                <a:blip r:embed="rId6"/>
                <a:stretch>
                  <a:fillRect l="-3509" r="-3509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/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blipFill>
                <a:blip r:embed="rId7"/>
                <a:stretch>
                  <a:fillRect l="-6542" r="-6542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U ターン矢印 14">
            <a:extLst>
              <a:ext uri="{FF2B5EF4-FFF2-40B4-BE49-F238E27FC236}">
                <a16:creationId xmlns:a16="http://schemas.microsoft.com/office/drawing/2014/main" id="{DB77A0BF-5B66-AD87-69F3-2D9740840D45}"/>
              </a:ext>
            </a:extLst>
          </p:cNvPr>
          <p:cNvSpPr/>
          <p:nvPr/>
        </p:nvSpPr>
        <p:spPr>
          <a:xfrm rot="10800000">
            <a:off x="4377688" y="2538777"/>
            <a:ext cx="1718311" cy="351600"/>
          </a:xfrm>
          <a:prstGeom prst="uturnArrow">
            <a:avLst>
              <a:gd name="adj1" fmla="val 7098"/>
              <a:gd name="adj2" fmla="val 20055"/>
              <a:gd name="adj3" fmla="val 31387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C89A12C-7603-B1F5-BA9D-1DC37C64FA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6599" y="1911242"/>
            <a:ext cx="5918200" cy="647700"/>
          </a:xfrm>
          <a:prstGeom prst="rect">
            <a:avLst/>
          </a:prstGeom>
        </p:spPr>
      </p:pic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CE329337-DB49-34E6-051C-DACA11F43060}"/>
              </a:ext>
            </a:extLst>
          </p:cNvPr>
          <p:cNvSpPr/>
          <p:nvPr/>
        </p:nvSpPr>
        <p:spPr>
          <a:xfrm>
            <a:off x="6366510" y="270771"/>
            <a:ext cx="925830" cy="677825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21C51FA-353B-DBAC-6CB4-8A4EC5BFD7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35" b="48784"/>
          <a:stretch/>
        </p:blipFill>
        <p:spPr>
          <a:xfrm>
            <a:off x="2400300" y="2910543"/>
            <a:ext cx="3487420" cy="975657"/>
          </a:xfrm>
          <a:prstGeom prst="rect">
            <a:avLst/>
          </a:prstGeom>
        </p:spPr>
      </p:pic>
      <p:sp>
        <p:nvSpPr>
          <p:cNvPr id="14" name="U ターン矢印 13">
            <a:extLst>
              <a:ext uri="{FF2B5EF4-FFF2-40B4-BE49-F238E27FC236}">
                <a16:creationId xmlns:a16="http://schemas.microsoft.com/office/drawing/2014/main" id="{FF1158CB-7FBD-43EE-81E3-8CDB5E729E1E}"/>
              </a:ext>
            </a:extLst>
          </p:cNvPr>
          <p:cNvSpPr/>
          <p:nvPr/>
        </p:nvSpPr>
        <p:spPr>
          <a:xfrm rot="10800000" flipH="1">
            <a:off x="3440430" y="2558942"/>
            <a:ext cx="3680460" cy="492868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 descr="弦楽器, 挿絵, ヴァイオリン, ギター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A4817D-6106-EFD5-9A7C-50934C1DB1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7185" y="3594100"/>
            <a:ext cx="36322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43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80E0D69-5025-1B39-15EE-9BF7652FB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420" y="2910543"/>
            <a:ext cx="4178300" cy="1905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6260CBD-737C-35DC-A3B8-82DAE10AE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60" y="274512"/>
            <a:ext cx="7772400" cy="71853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1375790-CFEC-5615-3A00-802C45CFFDDF}"/>
              </a:ext>
            </a:extLst>
          </p:cNvPr>
          <p:cNvGrpSpPr/>
          <p:nvPr/>
        </p:nvGrpSpPr>
        <p:grpSpPr>
          <a:xfrm>
            <a:off x="1546599" y="1128957"/>
            <a:ext cx="5943600" cy="622300"/>
            <a:chOff x="1298949" y="1149902"/>
            <a:chExt cx="5943600" cy="6223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BD57915-4C8A-A385-4E99-3A3C2B3A8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4249" y="1149902"/>
              <a:ext cx="5448300" cy="6223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C32C85C-1869-B826-6A14-2D86AE230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8949" y="1321352"/>
              <a:ext cx="495300" cy="2794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512A873-EAD8-B56C-71BB-B8348164E99C}"/>
                  </a:ext>
                </a:extLst>
              </p:cNvPr>
              <p:cNvSpPr txBox="1"/>
              <p:nvPr/>
            </p:nvSpPr>
            <p:spPr>
              <a:xfrm>
                <a:off x="9068587" y="1333585"/>
                <a:ext cx="216302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512A873-EAD8-B56C-71BB-B8348164E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8587" y="1333585"/>
                <a:ext cx="2163028" cy="492443"/>
              </a:xfrm>
              <a:prstGeom prst="rect">
                <a:avLst/>
              </a:prstGeom>
              <a:blipFill>
                <a:blip r:embed="rId6"/>
                <a:stretch>
                  <a:fillRect l="-3509" r="-3509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/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E233C9-C1A6-6A57-12DE-A1F7D3C67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272" y="769901"/>
                <a:ext cx="1358321" cy="492443"/>
              </a:xfrm>
              <a:prstGeom prst="rect">
                <a:avLst/>
              </a:prstGeom>
              <a:blipFill>
                <a:blip r:embed="rId7"/>
                <a:stretch>
                  <a:fillRect l="-6542" r="-6542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図 16">
            <a:extLst>
              <a:ext uri="{FF2B5EF4-FFF2-40B4-BE49-F238E27FC236}">
                <a16:creationId xmlns:a16="http://schemas.microsoft.com/office/drawing/2014/main" id="{6C89A12C-7603-B1F5-BA9D-1DC37C64FA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6599" y="1911242"/>
            <a:ext cx="5918200" cy="647700"/>
          </a:xfrm>
          <a:prstGeom prst="rect">
            <a:avLst/>
          </a:prstGeom>
        </p:spPr>
      </p:pic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CE329337-DB49-34E6-051C-DACA11F43060}"/>
              </a:ext>
            </a:extLst>
          </p:cNvPr>
          <p:cNvSpPr/>
          <p:nvPr/>
        </p:nvSpPr>
        <p:spPr>
          <a:xfrm>
            <a:off x="7240230" y="285414"/>
            <a:ext cx="925830" cy="677825"/>
          </a:xfrm>
          <a:prstGeom prst="roundRect">
            <a:avLst/>
          </a:prstGeom>
          <a:noFill/>
          <a:ln w="5715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21C51FA-353B-DBAC-6CB4-8A4EC5BFD7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35" b="48784"/>
          <a:stretch/>
        </p:blipFill>
        <p:spPr>
          <a:xfrm>
            <a:off x="2400300" y="2910543"/>
            <a:ext cx="3487420" cy="975657"/>
          </a:xfrm>
          <a:prstGeom prst="rect">
            <a:avLst/>
          </a:prstGeom>
        </p:spPr>
      </p:pic>
      <p:sp>
        <p:nvSpPr>
          <p:cNvPr id="14" name="U ターン矢印 13">
            <a:extLst>
              <a:ext uri="{FF2B5EF4-FFF2-40B4-BE49-F238E27FC236}">
                <a16:creationId xmlns:a16="http://schemas.microsoft.com/office/drawing/2014/main" id="{FF1158CB-7FBD-43EE-81E3-8CDB5E729E1E}"/>
              </a:ext>
            </a:extLst>
          </p:cNvPr>
          <p:cNvSpPr/>
          <p:nvPr/>
        </p:nvSpPr>
        <p:spPr>
          <a:xfrm rot="10800000" flipH="1">
            <a:off x="4400550" y="2558942"/>
            <a:ext cx="2720340" cy="351601"/>
          </a:xfrm>
          <a:prstGeom prst="uturnArrow">
            <a:avLst>
              <a:gd name="adj1" fmla="val 6133"/>
              <a:gd name="adj2" fmla="val 10585"/>
              <a:gd name="adj3" fmla="val 18548"/>
              <a:gd name="adj4" fmla="val 43750"/>
              <a:gd name="adj5" fmla="val 970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 descr="弦楽器, 挿絵, ヴァイオリン, ギター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A4817D-6106-EFD5-9A7C-50934C1DB1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7185" y="3594100"/>
            <a:ext cx="3632200" cy="584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44F9C42-C821-AFB4-DBCC-8840ADC55C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1430" y="5167144"/>
            <a:ext cx="56388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9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2FBCA-6261-9264-BC86-703126BB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6AB447-B824-DE8D-B66C-20F20F4FB55A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51B3997-14FD-6FE4-6632-EB4A5532A519}"/>
              </a:ext>
            </a:extLst>
          </p:cNvPr>
          <p:cNvSpPr txBox="1"/>
          <p:nvPr/>
        </p:nvSpPr>
        <p:spPr>
          <a:xfrm>
            <a:off x="2302287" y="2342516"/>
            <a:ext cx="783924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/>
              <a:t>GeoGebra</a:t>
            </a:r>
            <a:r>
              <a:rPr kumimoji="1" lang="ja-JP" altLang="en-US" sz="4400"/>
              <a:t>を使って</a:t>
            </a:r>
            <a:r>
              <a:rPr lang="ja-JP" altLang="en-US" sz="4400"/>
              <a:t>展開</a:t>
            </a:r>
            <a:endParaRPr kumimoji="1" lang="ja-JP" altLang="en-US" sz="4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CE3F33-A184-7B07-8A9A-0E2F641F0B0B}"/>
              </a:ext>
            </a:extLst>
          </p:cNvPr>
          <p:cNvSpPr txBox="1"/>
          <p:nvPr/>
        </p:nvSpPr>
        <p:spPr>
          <a:xfrm>
            <a:off x="989045" y="3548872"/>
            <a:ext cx="10545641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テクノロジーを使って、</a:t>
            </a:r>
            <a:endParaRPr kumimoji="1" lang="en-US" altLang="ja-JP" sz="4400" dirty="0"/>
          </a:p>
          <a:p>
            <a:r>
              <a:rPr kumimoji="1" lang="en-US" altLang="ja-JP" sz="4400" dirty="0"/>
              <a:t>2</a:t>
            </a:r>
            <a:r>
              <a:rPr kumimoji="1" lang="ja-JP" altLang="en-US" sz="4400"/>
              <a:t>変数</a:t>
            </a:r>
            <a:r>
              <a:rPr kumimoji="1" lang="en-US" altLang="ja-JP" sz="4400" dirty="0"/>
              <a:t>2</a:t>
            </a:r>
            <a:r>
              <a:rPr kumimoji="1" lang="ja-JP" altLang="en-US" sz="4400"/>
              <a:t>次式の因数分解の新たな方法を</a:t>
            </a:r>
            <a:endParaRPr kumimoji="1" lang="en-US" altLang="ja-JP" sz="4400" dirty="0"/>
          </a:p>
          <a:p>
            <a:r>
              <a:rPr lang="ja-JP" altLang="en-US" sz="4400"/>
              <a:t>見つける。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412216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9A419-9782-F1CC-A6C8-BA6334DE6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BE50AC-6157-9B2B-9670-072A9ADEE1C9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8A3B4B-36E6-0CB0-177A-A68D551EECE3}"/>
              </a:ext>
            </a:extLst>
          </p:cNvPr>
          <p:cNvSpPr txBox="1"/>
          <p:nvPr/>
        </p:nvSpPr>
        <p:spPr>
          <a:xfrm>
            <a:off x="2302287" y="2342516"/>
            <a:ext cx="783924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/>
              <a:t>GeoGebra</a:t>
            </a:r>
            <a:r>
              <a:rPr kumimoji="1" lang="ja-JP" altLang="en-US" sz="4400"/>
              <a:t>を使って</a:t>
            </a:r>
            <a:r>
              <a:rPr lang="ja-JP" altLang="en-US" sz="4400"/>
              <a:t>展開</a:t>
            </a:r>
            <a:endParaRPr kumimoji="1" lang="ja-JP" altLang="en-US" sz="4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95C0F7-5DCF-334C-397E-8209E2FD493E}"/>
              </a:ext>
            </a:extLst>
          </p:cNvPr>
          <p:cNvSpPr txBox="1"/>
          <p:nvPr/>
        </p:nvSpPr>
        <p:spPr>
          <a:xfrm>
            <a:off x="989045" y="3548872"/>
            <a:ext cx="10545641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テクノロジーを使って、</a:t>
            </a:r>
            <a:endParaRPr kumimoji="1" lang="en-US" altLang="ja-JP" sz="4400" dirty="0"/>
          </a:p>
          <a:p>
            <a:r>
              <a:rPr kumimoji="1" lang="en-US" altLang="ja-JP" sz="4400" dirty="0"/>
              <a:t>2</a:t>
            </a:r>
            <a:r>
              <a:rPr kumimoji="1" lang="ja-JP" altLang="en-US" sz="4400"/>
              <a:t>変数</a:t>
            </a:r>
            <a:r>
              <a:rPr kumimoji="1" lang="en-US" altLang="ja-JP" sz="4400" dirty="0"/>
              <a:t>2</a:t>
            </a:r>
            <a:r>
              <a:rPr kumimoji="1" lang="ja-JP" altLang="en-US" sz="4400"/>
              <a:t>次式の因数分解の新たな方法を</a:t>
            </a:r>
            <a:endParaRPr kumimoji="1" lang="en-US" altLang="ja-JP" sz="4400" dirty="0"/>
          </a:p>
          <a:p>
            <a:r>
              <a:rPr lang="ja-JP" altLang="en-US" sz="4400"/>
              <a:t>見つける。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574359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F0504-4A5B-058E-868D-54C85387A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B076590-B168-D55F-01C4-C72453E97158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F62AE5-6CD2-9C32-A817-8BE6B31DF87B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679A85-ADB3-BA66-EAE5-9FD81854E5FC}"/>
              </a:ext>
            </a:extLst>
          </p:cNvPr>
          <p:cNvSpPr txBox="1"/>
          <p:nvPr/>
        </p:nvSpPr>
        <p:spPr>
          <a:xfrm>
            <a:off x="344556" y="1346103"/>
            <a:ext cx="116365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</a:t>
            </a:r>
            <a:r>
              <a:rPr lang="en-US" altLang="ja-JP" sz="6000" b="1" dirty="0">
                <a:solidFill>
                  <a:schemeClr val="bg1"/>
                </a:solidFill>
              </a:rPr>
              <a:t>GeoGebra</a:t>
            </a:r>
            <a:r>
              <a:rPr lang="ja-JP" altLang="en-US" sz="6000" b="1">
                <a:solidFill>
                  <a:schemeClr val="bg1"/>
                </a:solidFill>
              </a:rPr>
              <a:t>で式の展開」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584A3A2-2231-8191-34C8-8F606FC47B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934"/>
          <a:stretch/>
        </p:blipFill>
        <p:spPr>
          <a:xfrm>
            <a:off x="211791" y="2655733"/>
            <a:ext cx="11768418" cy="334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34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360</Words>
  <Application>Microsoft Macintosh PowerPoint</Application>
  <PresentationFormat>ワイド画面</PresentationFormat>
  <Paragraphs>74</Paragraphs>
  <Slides>31</Slides>
  <Notes>6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6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26</cp:revision>
  <dcterms:created xsi:type="dcterms:W3CDTF">2024-12-21T06:28:55Z</dcterms:created>
  <dcterms:modified xsi:type="dcterms:W3CDTF">2025-02-17T09:28:10Z</dcterms:modified>
</cp:coreProperties>
</file>