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8" r:id="rId2"/>
    <p:sldId id="304" r:id="rId3"/>
    <p:sldId id="287" r:id="rId4"/>
    <p:sldId id="288" r:id="rId5"/>
    <p:sldId id="286" r:id="rId6"/>
    <p:sldId id="290" r:id="rId7"/>
    <p:sldId id="289" r:id="rId8"/>
    <p:sldId id="285" r:id="rId9"/>
    <p:sldId id="284" r:id="rId10"/>
    <p:sldId id="292" r:id="rId11"/>
    <p:sldId id="282" r:id="rId12"/>
    <p:sldId id="294" r:id="rId13"/>
    <p:sldId id="299" r:id="rId14"/>
    <p:sldId id="295" r:id="rId15"/>
    <p:sldId id="296" r:id="rId16"/>
    <p:sldId id="297" r:id="rId17"/>
    <p:sldId id="293" r:id="rId18"/>
    <p:sldId id="298" r:id="rId19"/>
    <p:sldId id="301" r:id="rId20"/>
    <p:sldId id="302" r:id="rId21"/>
    <p:sldId id="300" r:id="rId22"/>
    <p:sldId id="303" r:id="rId23"/>
    <p:sldId id="305" r:id="rId2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7095"/>
    <a:srgbClr val="007F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035"/>
    <p:restoredTop sz="77021"/>
  </p:normalViewPr>
  <p:slideViewPr>
    <p:cSldViewPr snapToGrid="0">
      <p:cViewPr varScale="1">
        <p:scale>
          <a:sx n="93" d="100"/>
          <a:sy n="93" d="100"/>
        </p:scale>
        <p:origin x="4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17A773-92E3-E949-8837-7AB42D9C429F}" type="datetimeFigureOut">
              <a:rPr kumimoji="1" lang="ja-JP" altLang="en-US" smtClean="0"/>
              <a:t>2025/2/15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C0F3B2-8FF1-F548-81C5-50EBF7A428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3669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C0F3B2-8FF1-F548-81C5-50EBF7A4287F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08117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C0F3B2-8FF1-F548-81C5-50EBF7A4287F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51477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C0F3B2-8FF1-F548-81C5-50EBF7A4287F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29554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C0F3B2-8FF1-F548-81C5-50EBF7A4287F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82357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C0F3B2-8FF1-F548-81C5-50EBF7A4287F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2515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C0F3B2-8FF1-F548-81C5-50EBF7A4287F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68638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C0F3B2-8FF1-F548-81C5-50EBF7A4287F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1561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C0F3B2-8FF1-F548-81C5-50EBF7A4287F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7185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2025/2/15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5" Type="http://schemas.openxmlformats.org/officeDocument/2006/relationships/image" Target="../media/image10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0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70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8.png"/><Relationship Id="rId9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270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28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270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2.png"/><Relationship Id="rId10" Type="http://schemas.openxmlformats.org/officeDocument/2006/relationships/image" Target="../media/image35.png"/><Relationship Id="rId4" Type="http://schemas.openxmlformats.org/officeDocument/2006/relationships/image" Target="../media/image28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18" Type="http://schemas.openxmlformats.org/officeDocument/2006/relationships/image" Target="../media/image10.png"/><Relationship Id="rId3" Type="http://schemas.openxmlformats.org/officeDocument/2006/relationships/image" Target="../media/image270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1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2.png"/><Relationship Id="rId10" Type="http://schemas.openxmlformats.org/officeDocument/2006/relationships/image" Target="../media/image35.png"/><Relationship Id="rId4" Type="http://schemas.openxmlformats.org/officeDocument/2006/relationships/image" Target="../media/image28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10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4.png"/><Relationship Id="rId7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1163651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</a:t>
            </a:r>
            <a:r>
              <a:rPr lang="en-US" altLang="ja-JP" sz="6000" b="1" dirty="0">
                <a:solidFill>
                  <a:schemeClr val="bg1"/>
                </a:solidFill>
              </a:rPr>
              <a:t>GeoGebra</a:t>
            </a:r>
            <a:r>
              <a:rPr lang="ja-JP" altLang="en-US" sz="6000" b="1">
                <a:solidFill>
                  <a:schemeClr val="bg1"/>
                </a:solidFill>
              </a:rPr>
              <a:t>で因数分解」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6" name="図 5" descr="テキスト, 手紙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0BE56318-EE15-33E9-6D73-1507FD6410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737" y="2546432"/>
            <a:ext cx="11567799" cy="3735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44F29-DCD1-A37C-B96C-1E8D5097C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FDD62D0-A9D6-8627-F463-83D0336AE755}"/>
              </a:ext>
            </a:extLst>
          </p:cNvPr>
          <p:cNvSpPr txBox="1"/>
          <p:nvPr/>
        </p:nvSpPr>
        <p:spPr>
          <a:xfrm>
            <a:off x="3415511" y="860550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D20AFA7-A124-D13B-5914-8F5EA80A03BE}"/>
              </a:ext>
            </a:extLst>
          </p:cNvPr>
          <p:cNvSpPr txBox="1"/>
          <p:nvPr/>
        </p:nvSpPr>
        <p:spPr>
          <a:xfrm>
            <a:off x="2302287" y="2342516"/>
            <a:ext cx="7839240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/>
              <a:t>GeoGebra</a:t>
            </a:r>
            <a:r>
              <a:rPr kumimoji="1" lang="ja-JP" altLang="en-US" sz="4400"/>
              <a:t>を使って因数分解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056743A-C000-5535-08B9-E015D7BEC228}"/>
              </a:ext>
            </a:extLst>
          </p:cNvPr>
          <p:cNvSpPr txBox="1"/>
          <p:nvPr/>
        </p:nvSpPr>
        <p:spPr>
          <a:xfrm>
            <a:off x="989045" y="3548872"/>
            <a:ext cx="10545641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テクノロジーを使って、</a:t>
            </a:r>
            <a:endParaRPr kumimoji="1" lang="en-US" altLang="ja-JP" sz="4400" dirty="0"/>
          </a:p>
          <a:p>
            <a:r>
              <a:rPr kumimoji="1" lang="ja-JP" altLang="en-US" sz="4400"/>
              <a:t>因数分解ができる式の法則性を見つける。</a:t>
            </a:r>
          </a:p>
        </p:txBody>
      </p:sp>
    </p:spTree>
    <p:extLst>
      <p:ext uri="{BB962C8B-B14F-4D97-AF65-F5344CB8AC3E}">
        <p14:creationId xmlns:p14="http://schemas.microsoft.com/office/powerpoint/2010/main" val="182781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, テキスト, アプリケーション, Teams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55435E1-6447-6DB9-18CE-D50464FB4D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6407"/>
          <a:stretch/>
        </p:blipFill>
        <p:spPr>
          <a:xfrm>
            <a:off x="91642" y="-183293"/>
            <a:ext cx="12008716" cy="7041293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D70CAD8-A7ED-5CFC-5DCB-C500B0D7DB6F}"/>
              </a:ext>
            </a:extLst>
          </p:cNvPr>
          <p:cNvSpPr txBox="1"/>
          <p:nvPr/>
        </p:nvSpPr>
        <p:spPr>
          <a:xfrm>
            <a:off x="2770908" y="5925187"/>
            <a:ext cx="71350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4000"/>
              <a:t>https://www.geogebra.org/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58D7974-6623-66C3-906B-EAEFE61EF9B1}"/>
              </a:ext>
            </a:extLst>
          </p:cNvPr>
          <p:cNvSpPr txBox="1"/>
          <p:nvPr/>
        </p:nvSpPr>
        <p:spPr>
          <a:xfrm>
            <a:off x="2202872" y="0"/>
            <a:ext cx="659476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9600" b="1" dirty="0">
                <a:solidFill>
                  <a:srgbClr val="00B050"/>
                </a:solidFill>
              </a:rPr>
              <a:t>GeoGebra</a:t>
            </a:r>
            <a:endParaRPr lang="ja-JP" altLang="en-US" sz="960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227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グラフィカル ユーザー インターフェイス, アプリケーショ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468BC1A-365B-797E-C2DE-C20E449013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-125145"/>
            <a:ext cx="11125200" cy="7400019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9EDFEC3-9A68-DA3D-68EB-7616C4AF3E1F}"/>
              </a:ext>
            </a:extLst>
          </p:cNvPr>
          <p:cNvSpPr txBox="1"/>
          <p:nvPr/>
        </p:nvSpPr>
        <p:spPr>
          <a:xfrm>
            <a:off x="3348292" y="3429000"/>
            <a:ext cx="54954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/>
              <a:t>GeoGebra </a:t>
            </a:r>
            <a:r>
              <a:rPr kumimoji="1" lang="ja-JP" altLang="en-US" sz="3200"/>
              <a:t>数式処理</a:t>
            </a:r>
            <a:r>
              <a:rPr kumimoji="1" lang="en-US" altLang="ja-JP" sz="3200" dirty="0"/>
              <a:t>(CAS) </a:t>
            </a:r>
            <a:r>
              <a:rPr kumimoji="1" lang="ja-JP" altLang="en-US" sz="3200"/>
              <a:t>→</a:t>
            </a: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433A8C81-3801-F5B9-2F78-9B4E1F0BE31D}"/>
              </a:ext>
            </a:extLst>
          </p:cNvPr>
          <p:cNvGrpSpPr/>
          <p:nvPr/>
        </p:nvGrpSpPr>
        <p:grpSpPr>
          <a:xfrm>
            <a:off x="914400" y="789709"/>
            <a:ext cx="5612725" cy="888785"/>
            <a:chOff x="914400" y="789709"/>
            <a:chExt cx="5612725" cy="888785"/>
          </a:xfrm>
        </p:grpSpPr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F9EC7138-AA2D-7C45-7AC5-D28F90D399D2}"/>
                </a:ext>
              </a:extLst>
            </p:cNvPr>
            <p:cNvSpPr/>
            <p:nvPr/>
          </p:nvSpPr>
          <p:spPr>
            <a:xfrm>
              <a:off x="914400" y="789709"/>
              <a:ext cx="3200400" cy="471055"/>
            </a:xfrm>
            <a:prstGeom prst="rect">
              <a:avLst/>
            </a:prstGeom>
            <a:noFill/>
            <a:ln w="57150">
              <a:solidFill>
                <a:srgbClr val="E9709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9" name="直線コネクタ 8">
              <a:extLst>
                <a:ext uri="{FF2B5EF4-FFF2-40B4-BE49-F238E27FC236}">
                  <a16:creationId xmlns:a16="http://schemas.microsoft.com/office/drawing/2014/main" id="{879E2AD4-33DE-45CD-980E-82834FDD0AB2}"/>
                </a:ext>
              </a:extLst>
            </p:cNvPr>
            <p:cNvCxnSpPr>
              <a:stCxn id="7" idx="3"/>
            </p:cNvCxnSpPr>
            <p:nvPr/>
          </p:nvCxnSpPr>
          <p:spPr>
            <a:xfrm>
              <a:off x="4114800" y="1025237"/>
              <a:ext cx="429491" cy="235527"/>
            </a:xfrm>
            <a:prstGeom prst="line">
              <a:avLst/>
            </a:prstGeom>
            <a:ln w="57150">
              <a:solidFill>
                <a:srgbClr val="E9709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46412953-C402-2704-AB44-0439F88BCB9A}"/>
                </a:ext>
              </a:extLst>
            </p:cNvPr>
            <p:cNvSpPr txBox="1"/>
            <p:nvPr/>
          </p:nvSpPr>
          <p:spPr>
            <a:xfrm>
              <a:off x="4495800" y="1032163"/>
              <a:ext cx="20313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600" b="1">
                  <a:solidFill>
                    <a:srgbClr val="E97095"/>
                  </a:solidFill>
                </a:rPr>
                <a:t>数式入力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77498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グラフィカル ユーザー インターフェイス, アプリケーショ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468BC1A-365B-797E-C2DE-C20E449013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-125145"/>
            <a:ext cx="11125200" cy="7400019"/>
          </a:xfrm>
          <a:prstGeom prst="rect">
            <a:avLst/>
          </a:prstGeom>
        </p:spPr>
      </p:pic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433A8C81-3801-F5B9-2F78-9B4E1F0BE31D}"/>
              </a:ext>
            </a:extLst>
          </p:cNvPr>
          <p:cNvGrpSpPr/>
          <p:nvPr/>
        </p:nvGrpSpPr>
        <p:grpSpPr>
          <a:xfrm>
            <a:off x="914400" y="789709"/>
            <a:ext cx="5612725" cy="888785"/>
            <a:chOff x="914400" y="789709"/>
            <a:chExt cx="5612725" cy="888785"/>
          </a:xfrm>
        </p:grpSpPr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F9EC7138-AA2D-7C45-7AC5-D28F90D399D2}"/>
                </a:ext>
              </a:extLst>
            </p:cNvPr>
            <p:cNvSpPr/>
            <p:nvPr/>
          </p:nvSpPr>
          <p:spPr>
            <a:xfrm>
              <a:off x="914400" y="789709"/>
              <a:ext cx="3200400" cy="471055"/>
            </a:xfrm>
            <a:prstGeom prst="rect">
              <a:avLst/>
            </a:prstGeom>
            <a:noFill/>
            <a:ln w="57150">
              <a:solidFill>
                <a:srgbClr val="E9709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9" name="直線コネクタ 8">
              <a:extLst>
                <a:ext uri="{FF2B5EF4-FFF2-40B4-BE49-F238E27FC236}">
                  <a16:creationId xmlns:a16="http://schemas.microsoft.com/office/drawing/2014/main" id="{879E2AD4-33DE-45CD-980E-82834FDD0AB2}"/>
                </a:ext>
              </a:extLst>
            </p:cNvPr>
            <p:cNvCxnSpPr>
              <a:stCxn id="7" idx="3"/>
            </p:cNvCxnSpPr>
            <p:nvPr/>
          </p:nvCxnSpPr>
          <p:spPr>
            <a:xfrm>
              <a:off x="4114800" y="1025237"/>
              <a:ext cx="429491" cy="235527"/>
            </a:xfrm>
            <a:prstGeom prst="line">
              <a:avLst/>
            </a:prstGeom>
            <a:ln w="57150">
              <a:solidFill>
                <a:srgbClr val="E9709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46412953-C402-2704-AB44-0439F88BCB9A}"/>
                </a:ext>
              </a:extLst>
            </p:cNvPr>
            <p:cNvSpPr txBox="1"/>
            <p:nvPr/>
          </p:nvSpPr>
          <p:spPr>
            <a:xfrm>
              <a:off x="4495800" y="1032163"/>
              <a:ext cx="20313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600" b="1">
                  <a:solidFill>
                    <a:srgbClr val="E97095"/>
                  </a:solidFill>
                </a:rPr>
                <a:t>数式入力</a:t>
              </a:r>
            </a:p>
          </p:txBody>
        </p:sp>
      </p:grp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98100CC-700A-9671-3D7B-3A97767F8AE3}"/>
              </a:ext>
            </a:extLst>
          </p:cNvPr>
          <p:cNvSpPr txBox="1"/>
          <p:nvPr/>
        </p:nvSpPr>
        <p:spPr>
          <a:xfrm>
            <a:off x="1686720" y="2175618"/>
            <a:ext cx="64171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400">
                <a:solidFill>
                  <a:srgbClr val="E97095"/>
                </a:solidFill>
              </a:rPr>
              <a:t>因数分解のコマンド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05C530B-E6CC-773B-78EA-A844C920067C}"/>
              </a:ext>
            </a:extLst>
          </p:cNvPr>
          <p:cNvSpPr txBox="1"/>
          <p:nvPr/>
        </p:nvSpPr>
        <p:spPr>
          <a:xfrm>
            <a:off x="3383154" y="3009893"/>
            <a:ext cx="49423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5400" dirty="0">
                <a:solidFill>
                  <a:srgbClr val="E97095"/>
                </a:solidFill>
              </a:rPr>
              <a:t>Factor(  </a:t>
            </a:r>
            <a:r>
              <a:rPr kumimoji="1" lang="ja-JP" altLang="en-US" sz="5400">
                <a:solidFill>
                  <a:srgbClr val="E97095"/>
                </a:solidFill>
              </a:rPr>
              <a:t>数式</a:t>
            </a:r>
            <a:r>
              <a:rPr kumimoji="1" lang="en-US" altLang="ja-JP" sz="5400" dirty="0">
                <a:solidFill>
                  <a:srgbClr val="E97095"/>
                </a:solidFill>
              </a:rPr>
              <a:t>  )</a:t>
            </a:r>
            <a:endParaRPr kumimoji="1" lang="ja-JP" altLang="en-US" sz="5400">
              <a:solidFill>
                <a:srgbClr val="E9709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497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名称未設定">
            <a:hlinkClick r:id="" action="ppaction://media"/>
            <a:extLst>
              <a:ext uri="{FF2B5EF4-FFF2-40B4-BE49-F238E27FC236}">
                <a16:creationId xmlns:a16="http://schemas.microsoft.com/office/drawing/2014/main" id="{89B73AFE-D910-C727-C492-E3112A1228C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286186" cy="9074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864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D5F8334-FC19-933A-09AB-661BD3B7D2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209" y="170968"/>
            <a:ext cx="11794106" cy="259211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43D3F29F-474B-7F45-BB48-5480254C3B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624" y="2936599"/>
            <a:ext cx="10176297" cy="98480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3445421-F15B-35EF-4B86-3844085B78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663" y="4780445"/>
            <a:ext cx="6032500" cy="5969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9657A85-6C2E-6290-9D1F-8BBA9C867D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968" y="5550374"/>
            <a:ext cx="11143145" cy="676861"/>
          </a:xfrm>
          <a:prstGeom prst="rect">
            <a:avLst/>
          </a:prstGeom>
        </p:spPr>
      </p:pic>
      <p:pic>
        <p:nvPicPr>
          <p:cNvPr id="11" name="図 10" descr="挿絵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3852AB1-A2B3-00FF-B5DE-A8F817147E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050" y="4196245"/>
            <a:ext cx="1587500" cy="584200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0CF0FFC-07CB-F544-CF03-551822F9613A}"/>
              </a:ext>
            </a:extLst>
          </p:cNvPr>
          <p:cNvSpPr/>
          <p:nvPr/>
        </p:nvSpPr>
        <p:spPr>
          <a:xfrm>
            <a:off x="5567082" y="3228879"/>
            <a:ext cx="244690" cy="56477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EC4A6C7F-1F73-7032-DF12-A497FCDCBF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83391" y="623660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795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画面収録 2025-02-14 16.28.47">
            <a:hlinkClick r:id="" action="ppaction://media"/>
            <a:extLst>
              <a:ext uri="{FF2B5EF4-FFF2-40B4-BE49-F238E27FC236}">
                <a16:creationId xmlns:a16="http://schemas.microsoft.com/office/drawing/2014/main" id="{86C676B9-1FEA-08FD-B7AB-D71490FDD15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62" y="6349"/>
            <a:ext cx="12187237" cy="768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285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0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5392CA7-08E2-1021-712A-065611030AE2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1B4A9F-6362-DAC3-BB8C-1D97196DB01C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 descr="テキスト, 手紙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9AE6C1D-9CD9-E474-B388-E11ED75F97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958" y="1637030"/>
            <a:ext cx="11270083" cy="3966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4542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8A49836-C3BC-C2F1-1AE4-26A915BD7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374" y="1134472"/>
            <a:ext cx="10861611" cy="3946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4971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5392CA7-08E2-1021-712A-065611030AE2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1B4A9F-6362-DAC3-BB8C-1D97196DB01C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 descr="テキスト, 手紙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9BF503C-F883-EEB9-0ED5-A2F4E229EF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301" y="1496876"/>
            <a:ext cx="11457749" cy="3864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349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75B9637-00E0-ECAE-E0BD-317DAE5EB7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229" y="412568"/>
            <a:ext cx="1016000" cy="990600"/>
          </a:xfrm>
          <a:prstGeom prst="rect">
            <a:avLst/>
          </a:prstGeom>
        </p:spPr>
      </p:pic>
      <p:pic>
        <p:nvPicPr>
          <p:cNvPr id="7" name="図 6" descr="テキス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379FD30-7FE6-9443-625B-99E39A920D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7126" y="571318"/>
            <a:ext cx="2362200" cy="673100"/>
          </a:xfrm>
          <a:prstGeom prst="rect">
            <a:avLst/>
          </a:prstGeom>
        </p:spPr>
      </p:pic>
      <p:pic>
        <p:nvPicPr>
          <p:cNvPr id="9" name="図 8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5D41817-FF93-DEA2-938C-FA6F68BC13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971" y="1672266"/>
            <a:ext cx="1955800" cy="660400"/>
          </a:xfrm>
          <a:prstGeom prst="rect">
            <a:avLst/>
          </a:prstGeom>
        </p:spPr>
      </p:pic>
      <p:pic>
        <p:nvPicPr>
          <p:cNvPr id="11" name="図 10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AA6182D9-E809-ACA5-E21B-3AE3223FB5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2771" y="1633441"/>
            <a:ext cx="1968500" cy="660400"/>
          </a:xfrm>
          <a:prstGeom prst="rect">
            <a:avLst/>
          </a:prstGeom>
        </p:spPr>
      </p:pic>
      <p:pic>
        <p:nvPicPr>
          <p:cNvPr id="13" name="図 12" descr="武器, 挿絵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AC5B3D4C-74CA-FEA0-03D0-819AB33731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8271" y="1633441"/>
            <a:ext cx="1993900" cy="647700"/>
          </a:xfrm>
          <a:prstGeom prst="rect">
            <a:avLst/>
          </a:prstGeom>
        </p:spPr>
      </p:pic>
      <p:pic>
        <p:nvPicPr>
          <p:cNvPr id="15" name="図 14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03B6125B-EDCE-0814-B4DA-E90EFD86A4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09171" y="1633441"/>
            <a:ext cx="2908300" cy="647700"/>
          </a:xfrm>
          <a:prstGeom prst="rect">
            <a:avLst/>
          </a:prstGeom>
        </p:spPr>
      </p:pic>
      <p:pic>
        <p:nvPicPr>
          <p:cNvPr id="17" name="図 16" descr="挿絵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BD167D1A-A38D-1EB5-269B-6268AFD3EA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9971" y="2664681"/>
            <a:ext cx="1993900" cy="660400"/>
          </a:xfrm>
          <a:prstGeom prst="rect">
            <a:avLst/>
          </a:prstGeom>
        </p:spPr>
      </p:pic>
      <p:pic>
        <p:nvPicPr>
          <p:cNvPr id="19" name="図 18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19E1D88-A8B7-9AD5-23DF-6110A5DC547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92771" y="2664681"/>
            <a:ext cx="2006600" cy="635000"/>
          </a:xfrm>
          <a:prstGeom prst="rect">
            <a:avLst/>
          </a:prstGeom>
        </p:spPr>
      </p:pic>
      <p:pic>
        <p:nvPicPr>
          <p:cNvPr id="21" name="図 20" descr="挿絵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47837A8-F932-BAB2-76EF-5DD879F87C5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23105" y="2651981"/>
            <a:ext cx="2882900" cy="647700"/>
          </a:xfrm>
          <a:prstGeom prst="rect">
            <a:avLst/>
          </a:prstGeom>
        </p:spPr>
      </p:pic>
      <p:pic>
        <p:nvPicPr>
          <p:cNvPr id="23" name="図 22" descr="図形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5D36287-5CA0-4335-E849-CC58492C95C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29739" y="2613881"/>
            <a:ext cx="3771900" cy="685800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86161192-9D49-66AE-83BB-33E0538FDF0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9971" y="4093584"/>
            <a:ext cx="9672941" cy="941151"/>
          </a:xfrm>
          <a:prstGeom prst="rect">
            <a:avLst/>
          </a:prstGeom>
        </p:spPr>
      </p:pic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BE6A3BBB-6147-10CF-B487-5B6AADFB5BCC}"/>
              </a:ext>
            </a:extLst>
          </p:cNvPr>
          <p:cNvGrpSpPr/>
          <p:nvPr/>
        </p:nvGrpSpPr>
        <p:grpSpPr>
          <a:xfrm>
            <a:off x="1009971" y="5227579"/>
            <a:ext cx="9897589" cy="762289"/>
            <a:chOff x="1009971" y="5227579"/>
            <a:chExt cx="9897589" cy="762289"/>
          </a:xfrm>
        </p:grpSpPr>
        <p:pic>
          <p:nvPicPr>
            <p:cNvPr id="25" name="図 24" descr="アイコン&#10;&#10;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611990D0-61C8-2112-0386-DCDDE112CF4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009971" y="5227579"/>
              <a:ext cx="4406900" cy="673100"/>
            </a:xfrm>
            <a:prstGeom prst="rect">
              <a:avLst/>
            </a:prstGeom>
          </p:spPr>
        </p:pic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15794376-AF8C-F838-BDD3-947518B1C7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rcRect t="-1" r="32100" b="-17176"/>
            <a:stretch/>
          </p:blipFill>
          <p:spPr>
            <a:xfrm>
              <a:off x="5416871" y="5276359"/>
              <a:ext cx="5490689" cy="713509"/>
            </a:xfrm>
            <a:prstGeom prst="rect">
              <a:avLst/>
            </a:prstGeom>
          </p:spPr>
        </p:pic>
      </p:grpSp>
      <p:sp>
        <p:nvSpPr>
          <p:cNvPr id="28" name="角丸四角形 27">
            <a:extLst>
              <a:ext uri="{FF2B5EF4-FFF2-40B4-BE49-F238E27FC236}">
                <a16:creationId xmlns:a16="http://schemas.microsoft.com/office/drawing/2014/main" id="{76560B13-68F9-54B4-2D35-C0078CEDED99}"/>
              </a:ext>
            </a:extLst>
          </p:cNvPr>
          <p:cNvSpPr/>
          <p:nvPr/>
        </p:nvSpPr>
        <p:spPr>
          <a:xfrm>
            <a:off x="6672847" y="4257819"/>
            <a:ext cx="523216" cy="758758"/>
          </a:xfrm>
          <a:prstGeom prst="roundRect">
            <a:avLst/>
          </a:prstGeom>
          <a:solidFill>
            <a:srgbClr val="E97095">
              <a:alpha val="3028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角丸四角形 28">
            <a:extLst>
              <a:ext uri="{FF2B5EF4-FFF2-40B4-BE49-F238E27FC236}">
                <a16:creationId xmlns:a16="http://schemas.microsoft.com/office/drawing/2014/main" id="{C01A6D1F-72B6-5EB7-30FC-2F0EA4B9E928}"/>
              </a:ext>
            </a:extLst>
          </p:cNvPr>
          <p:cNvSpPr/>
          <p:nvPr/>
        </p:nvSpPr>
        <p:spPr>
          <a:xfrm>
            <a:off x="8326550" y="4238364"/>
            <a:ext cx="523216" cy="758758"/>
          </a:xfrm>
          <a:prstGeom prst="roundRect">
            <a:avLst/>
          </a:prstGeom>
          <a:solidFill>
            <a:srgbClr val="E97095">
              <a:alpha val="3028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F936EB12-9413-EC09-1BD7-5BCDF611EE25}"/>
              </a:ext>
            </a:extLst>
          </p:cNvPr>
          <p:cNvSpPr txBox="1"/>
          <p:nvPr/>
        </p:nvSpPr>
        <p:spPr>
          <a:xfrm>
            <a:off x="9996803" y="3699004"/>
            <a:ext cx="2736647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9900">
                <a:solidFill>
                  <a:srgbClr val="E97095"/>
                </a:solidFill>
              </a:rPr>
              <a:t>？</a:t>
            </a:r>
          </a:p>
        </p:txBody>
      </p:sp>
      <p:sp>
        <p:nvSpPr>
          <p:cNvPr id="2" name="角丸四角形 1">
            <a:extLst>
              <a:ext uri="{FF2B5EF4-FFF2-40B4-BE49-F238E27FC236}">
                <a16:creationId xmlns:a16="http://schemas.microsoft.com/office/drawing/2014/main" id="{27861983-D796-A944-5C57-9D7438D28E6D}"/>
              </a:ext>
            </a:extLst>
          </p:cNvPr>
          <p:cNvSpPr/>
          <p:nvPr/>
        </p:nvSpPr>
        <p:spPr>
          <a:xfrm>
            <a:off x="1136073" y="1672266"/>
            <a:ext cx="421190" cy="573402"/>
          </a:xfrm>
          <a:prstGeom prst="roundRect">
            <a:avLst>
              <a:gd name="adj" fmla="val 40499"/>
            </a:avLst>
          </a:prstGeom>
          <a:solidFill>
            <a:srgbClr val="E97095">
              <a:alpha val="3028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角丸四角形 2">
            <a:extLst>
              <a:ext uri="{FF2B5EF4-FFF2-40B4-BE49-F238E27FC236}">
                <a16:creationId xmlns:a16="http://schemas.microsoft.com/office/drawing/2014/main" id="{FF9ABBC0-77FE-5154-4C8B-82E5A4E5CCA2}"/>
              </a:ext>
            </a:extLst>
          </p:cNvPr>
          <p:cNvSpPr/>
          <p:nvPr/>
        </p:nvSpPr>
        <p:spPr>
          <a:xfrm>
            <a:off x="1717964" y="1686121"/>
            <a:ext cx="421190" cy="573402"/>
          </a:xfrm>
          <a:prstGeom prst="roundRect">
            <a:avLst>
              <a:gd name="adj" fmla="val 40499"/>
            </a:avLst>
          </a:prstGeom>
          <a:solidFill>
            <a:srgbClr val="E97095">
              <a:alpha val="3028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角丸四角形 3">
            <a:extLst>
              <a:ext uri="{FF2B5EF4-FFF2-40B4-BE49-F238E27FC236}">
                <a16:creationId xmlns:a16="http://schemas.microsoft.com/office/drawing/2014/main" id="{2F7DBDF8-D065-3040-A6AA-153C228539B6}"/>
              </a:ext>
            </a:extLst>
          </p:cNvPr>
          <p:cNvSpPr/>
          <p:nvPr/>
        </p:nvSpPr>
        <p:spPr>
          <a:xfrm>
            <a:off x="3269673" y="1644556"/>
            <a:ext cx="421190" cy="573402"/>
          </a:xfrm>
          <a:prstGeom prst="roundRect">
            <a:avLst>
              <a:gd name="adj" fmla="val 40499"/>
            </a:avLst>
          </a:prstGeom>
          <a:solidFill>
            <a:srgbClr val="E97095">
              <a:alpha val="3028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角丸四角形 5">
            <a:extLst>
              <a:ext uri="{FF2B5EF4-FFF2-40B4-BE49-F238E27FC236}">
                <a16:creationId xmlns:a16="http://schemas.microsoft.com/office/drawing/2014/main" id="{5711E1B0-AD34-FA42-C08E-7D91109401DD}"/>
              </a:ext>
            </a:extLst>
          </p:cNvPr>
          <p:cNvSpPr/>
          <p:nvPr/>
        </p:nvSpPr>
        <p:spPr>
          <a:xfrm>
            <a:off x="3851564" y="1658411"/>
            <a:ext cx="421190" cy="573402"/>
          </a:xfrm>
          <a:prstGeom prst="roundRect">
            <a:avLst>
              <a:gd name="adj" fmla="val 40499"/>
            </a:avLst>
          </a:prstGeom>
          <a:solidFill>
            <a:srgbClr val="E97095">
              <a:alpha val="3028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角丸四角形 7">
            <a:extLst>
              <a:ext uri="{FF2B5EF4-FFF2-40B4-BE49-F238E27FC236}">
                <a16:creationId xmlns:a16="http://schemas.microsoft.com/office/drawing/2014/main" id="{BF9E63FF-711E-7B00-4FD9-DBE7C554E18D}"/>
              </a:ext>
            </a:extLst>
          </p:cNvPr>
          <p:cNvSpPr/>
          <p:nvPr/>
        </p:nvSpPr>
        <p:spPr>
          <a:xfrm>
            <a:off x="5375564" y="1630702"/>
            <a:ext cx="421190" cy="573402"/>
          </a:xfrm>
          <a:prstGeom prst="roundRect">
            <a:avLst>
              <a:gd name="adj" fmla="val 40499"/>
            </a:avLst>
          </a:prstGeom>
          <a:solidFill>
            <a:srgbClr val="E97095">
              <a:alpha val="3028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角丸四角形 9">
            <a:extLst>
              <a:ext uri="{FF2B5EF4-FFF2-40B4-BE49-F238E27FC236}">
                <a16:creationId xmlns:a16="http://schemas.microsoft.com/office/drawing/2014/main" id="{B74230EF-6CAA-C2F7-DEBD-B79C9C07BBE6}"/>
              </a:ext>
            </a:extLst>
          </p:cNvPr>
          <p:cNvSpPr/>
          <p:nvPr/>
        </p:nvSpPr>
        <p:spPr>
          <a:xfrm>
            <a:off x="5957455" y="1644557"/>
            <a:ext cx="421190" cy="573402"/>
          </a:xfrm>
          <a:prstGeom prst="roundRect">
            <a:avLst>
              <a:gd name="adj" fmla="val 40499"/>
            </a:avLst>
          </a:prstGeom>
          <a:solidFill>
            <a:srgbClr val="E97095">
              <a:alpha val="3028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角丸四角形 11">
            <a:extLst>
              <a:ext uri="{FF2B5EF4-FFF2-40B4-BE49-F238E27FC236}">
                <a16:creationId xmlns:a16="http://schemas.microsoft.com/office/drawing/2014/main" id="{6F1C019A-1A51-9304-F551-DD9B273056D4}"/>
              </a:ext>
            </a:extLst>
          </p:cNvPr>
          <p:cNvSpPr/>
          <p:nvPr/>
        </p:nvSpPr>
        <p:spPr>
          <a:xfrm>
            <a:off x="7467601" y="1644556"/>
            <a:ext cx="421190" cy="573402"/>
          </a:xfrm>
          <a:prstGeom prst="roundRect">
            <a:avLst>
              <a:gd name="adj" fmla="val 40499"/>
            </a:avLst>
          </a:prstGeom>
          <a:solidFill>
            <a:srgbClr val="E97095">
              <a:alpha val="3028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角丸四角形 13">
            <a:extLst>
              <a:ext uri="{FF2B5EF4-FFF2-40B4-BE49-F238E27FC236}">
                <a16:creationId xmlns:a16="http://schemas.microsoft.com/office/drawing/2014/main" id="{377B3E74-B03F-2255-9BAC-2AD1265697D1}"/>
              </a:ext>
            </a:extLst>
          </p:cNvPr>
          <p:cNvSpPr/>
          <p:nvPr/>
        </p:nvSpPr>
        <p:spPr>
          <a:xfrm>
            <a:off x="8049492" y="1658411"/>
            <a:ext cx="421190" cy="573402"/>
          </a:xfrm>
          <a:prstGeom prst="roundRect">
            <a:avLst>
              <a:gd name="adj" fmla="val 40499"/>
            </a:avLst>
          </a:prstGeom>
          <a:solidFill>
            <a:srgbClr val="E97095">
              <a:alpha val="3028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角丸四角形 15">
            <a:extLst>
              <a:ext uri="{FF2B5EF4-FFF2-40B4-BE49-F238E27FC236}">
                <a16:creationId xmlns:a16="http://schemas.microsoft.com/office/drawing/2014/main" id="{B9EB14E2-B2FF-9507-18F2-08B1CFDB7FAE}"/>
              </a:ext>
            </a:extLst>
          </p:cNvPr>
          <p:cNvSpPr/>
          <p:nvPr/>
        </p:nvSpPr>
        <p:spPr>
          <a:xfrm>
            <a:off x="1177638" y="2669792"/>
            <a:ext cx="421190" cy="573402"/>
          </a:xfrm>
          <a:prstGeom prst="roundRect">
            <a:avLst>
              <a:gd name="adj" fmla="val 40499"/>
            </a:avLst>
          </a:prstGeom>
          <a:solidFill>
            <a:srgbClr val="E97095">
              <a:alpha val="3028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角丸四角形 17">
            <a:extLst>
              <a:ext uri="{FF2B5EF4-FFF2-40B4-BE49-F238E27FC236}">
                <a16:creationId xmlns:a16="http://schemas.microsoft.com/office/drawing/2014/main" id="{C0F1E457-F57E-F25C-A0AC-690A60E4C49D}"/>
              </a:ext>
            </a:extLst>
          </p:cNvPr>
          <p:cNvSpPr/>
          <p:nvPr/>
        </p:nvSpPr>
        <p:spPr>
          <a:xfrm>
            <a:off x="1759529" y="2683647"/>
            <a:ext cx="421190" cy="573402"/>
          </a:xfrm>
          <a:prstGeom prst="roundRect">
            <a:avLst>
              <a:gd name="adj" fmla="val 40499"/>
            </a:avLst>
          </a:prstGeom>
          <a:solidFill>
            <a:srgbClr val="E97095">
              <a:alpha val="3028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角丸四角形 19">
            <a:extLst>
              <a:ext uri="{FF2B5EF4-FFF2-40B4-BE49-F238E27FC236}">
                <a16:creationId xmlns:a16="http://schemas.microsoft.com/office/drawing/2014/main" id="{3CCAD2EC-0911-6A15-035D-F2B4E34E0C21}"/>
              </a:ext>
            </a:extLst>
          </p:cNvPr>
          <p:cNvSpPr/>
          <p:nvPr/>
        </p:nvSpPr>
        <p:spPr>
          <a:xfrm>
            <a:off x="3269675" y="2642083"/>
            <a:ext cx="421190" cy="573402"/>
          </a:xfrm>
          <a:prstGeom prst="roundRect">
            <a:avLst>
              <a:gd name="adj" fmla="val 40499"/>
            </a:avLst>
          </a:prstGeom>
          <a:solidFill>
            <a:srgbClr val="E97095">
              <a:alpha val="3028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角丸四角形 21">
            <a:extLst>
              <a:ext uri="{FF2B5EF4-FFF2-40B4-BE49-F238E27FC236}">
                <a16:creationId xmlns:a16="http://schemas.microsoft.com/office/drawing/2014/main" id="{4D699217-5C85-8911-FE9E-145A1A258E3D}"/>
              </a:ext>
            </a:extLst>
          </p:cNvPr>
          <p:cNvSpPr/>
          <p:nvPr/>
        </p:nvSpPr>
        <p:spPr>
          <a:xfrm>
            <a:off x="3851566" y="2655938"/>
            <a:ext cx="421190" cy="573402"/>
          </a:xfrm>
          <a:prstGeom prst="roundRect">
            <a:avLst>
              <a:gd name="adj" fmla="val 40499"/>
            </a:avLst>
          </a:prstGeom>
          <a:solidFill>
            <a:srgbClr val="E97095">
              <a:alpha val="3028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角丸四角形 30">
            <a:extLst>
              <a:ext uri="{FF2B5EF4-FFF2-40B4-BE49-F238E27FC236}">
                <a16:creationId xmlns:a16="http://schemas.microsoft.com/office/drawing/2014/main" id="{446BBD61-02F6-DBE4-2E71-B036CBE519CA}"/>
              </a:ext>
            </a:extLst>
          </p:cNvPr>
          <p:cNvSpPr/>
          <p:nvPr/>
        </p:nvSpPr>
        <p:spPr>
          <a:xfrm>
            <a:off x="5473505" y="2683647"/>
            <a:ext cx="826615" cy="573402"/>
          </a:xfrm>
          <a:prstGeom prst="roundRect">
            <a:avLst>
              <a:gd name="adj" fmla="val 40499"/>
            </a:avLst>
          </a:prstGeom>
          <a:solidFill>
            <a:srgbClr val="E97095">
              <a:alpha val="3028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角丸四角形 31">
            <a:extLst>
              <a:ext uri="{FF2B5EF4-FFF2-40B4-BE49-F238E27FC236}">
                <a16:creationId xmlns:a16="http://schemas.microsoft.com/office/drawing/2014/main" id="{23B277D1-6B58-A1BB-C7EB-398820DF512A}"/>
              </a:ext>
            </a:extLst>
          </p:cNvPr>
          <p:cNvSpPr/>
          <p:nvPr/>
        </p:nvSpPr>
        <p:spPr>
          <a:xfrm>
            <a:off x="6423855" y="2695635"/>
            <a:ext cx="772208" cy="573402"/>
          </a:xfrm>
          <a:prstGeom prst="roundRect">
            <a:avLst>
              <a:gd name="adj" fmla="val 40499"/>
            </a:avLst>
          </a:prstGeom>
          <a:solidFill>
            <a:srgbClr val="E97095">
              <a:alpha val="3028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角丸四角形 32">
            <a:extLst>
              <a:ext uri="{FF2B5EF4-FFF2-40B4-BE49-F238E27FC236}">
                <a16:creationId xmlns:a16="http://schemas.microsoft.com/office/drawing/2014/main" id="{C94D0E9E-F418-B733-42DF-78A982B7658B}"/>
              </a:ext>
            </a:extLst>
          </p:cNvPr>
          <p:cNvSpPr/>
          <p:nvPr/>
        </p:nvSpPr>
        <p:spPr>
          <a:xfrm>
            <a:off x="8493796" y="2628229"/>
            <a:ext cx="826615" cy="573402"/>
          </a:xfrm>
          <a:prstGeom prst="roundRect">
            <a:avLst>
              <a:gd name="adj" fmla="val 40499"/>
            </a:avLst>
          </a:prstGeom>
          <a:solidFill>
            <a:srgbClr val="E97095">
              <a:alpha val="3028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角丸四角形 33">
            <a:extLst>
              <a:ext uri="{FF2B5EF4-FFF2-40B4-BE49-F238E27FC236}">
                <a16:creationId xmlns:a16="http://schemas.microsoft.com/office/drawing/2014/main" id="{46A76FE4-05BB-0A5F-FB86-93BB090BEC74}"/>
              </a:ext>
            </a:extLst>
          </p:cNvPr>
          <p:cNvSpPr/>
          <p:nvPr/>
        </p:nvSpPr>
        <p:spPr>
          <a:xfrm>
            <a:off x="9444146" y="2640217"/>
            <a:ext cx="772208" cy="573402"/>
          </a:xfrm>
          <a:prstGeom prst="roundRect">
            <a:avLst>
              <a:gd name="adj" fmla="val 40499"/>
            </a:avLst>
          </a:prstGeom>
          <a:solidFill>
            <a:srgbClr val="E97095">
              <a:alpha val="3028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DF227C52-0A28-3ADF-E583-CBE6FC638441}"/>
              </a:ext>
            </a:extLst>
          </p:cNvPr>
          <p:cNvSpPr txBox="1"/>
          <p:nvPr/>
        </p:nvSpPr>
        <p:spPr>
          <a:xfrm>
            <a:off x="4826376" y="3372708"/>
            <a:ext cx="22621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400">
                <a:solidFill>
                  <a:srgbClr val="E97095"/>
                </a:solidFill>
              </a:rPr>
              <a:t>規則性</a:t>
            </a:r>
          </a:p>
        </p:txBody>
      </p:sp>
      <p:pic>
        <p:nvPicPr>
          <p:cNvPr id="36" name="図 35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06574A68-9897-624B-C991-D358D150345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883391" y="623660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358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/>
      <p:bldP spid="2" grpId="0" animBg="1"/>
      <p:bldP spid="3" grpId="0" animBg="1"/>
      <p:bldP spid="4" grpId="0" animBg="1"/>
      <p:bldP spid="6" grpId="0" animBg="1"/>
      <p:bldP spid="8" grpId="0" animBg="1"/>
      <p:bldP spid="10" grpId="0" animBg="1"/>
      <p:bldP spid="12" grpId="0" animBg="1"/>
      <p:bldP spid="14" grpId="0" animBg="1"/>
      <p:bldP spid="16" grpId="0" animBg="1"/>
      <p:bldP spid="18" grpId="0" animBg="1"/>
      <p:bldP spid="20" grpId="0" animBg="1"/>
      <p:bldP spid="22" grpId="0" animBg="1"/>
      <p:bldP spid="31" grpId="0" animBg="1"/>
      <p:bldP spid="32" grpId="0" animBg="1"/>
      <p:bldP spid="33" grpId="0" animBg="1"/>
      <p:bldP spid="34" grpId="0" animBg="1"/>
      <p:bldP spid="3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20C4A1C-5923-1DBC-7D8E-5165B2C75E5F}"/>
                  </a:ext>
                </a:extLst>
              </p:cNvPr>
              <p:cNvSpPr txBox="1"/>
              <p:nvPr/>
            </p:nvSpPr>
            <p:spPr>
              <a:xfrm>
                <a:off x="408562" y="447472"/>
                <a:ext cx="779726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ja-JP" altLang="en-US" sz="3600">
                    <a:solidFill>
                      <a:srgbClr val="C00000"/>
                    </a:solidFill>
                  </a:rPr>
                  <a:t>なぜ</a:t>
                </a:r>
                <a:r>
                  <a:rPr lang="en-US" altLang="ja-JP" sz="3600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ja-JP" sz="3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altLang="ja-JP" sz="3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ja-JP" sz="3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kumimoji="1" lang="ja-JP" altLang="en-US" sz="3600">
                    <a:solidFill>
                      <a:srgbClr val="C00000"/>
                    </a:solidFill>
                  </a:rPr>
                  <a:t>という条件が必要なのか？</a:t>
                </a:r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20C4A1C-5923-1DBC-7D8E-5165B2C75E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562" y="447472"/>
                <a:ext cx="7797263" cy="646331"/>
              </a:xfrm>
              <a:prstGeom prst="rect">
                <a:avLst/>
              </a:prstGeom>
              <a:blipFill>
                <a:blip r:embed="rId3"/>
                <a:stretch>
                  <a:fillRect l="-2439" t="-15686" r="-1301" b="-3529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図 9">
            <a:extLst>
              <a:ext uri="{FF2B5EF4-FFF2-40B4-BE49-F238E27FC236}">
                <a16:creationId xmlns:a16="http://schemas.microsoft.com/office/drawing/2014/main" id="{E75B30E3-BBDA-2ECF-5FD8-ADEB0CD54C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531" y="1274552"/>
            <a:ext cx="10962937" cy="73270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7AA4DAB3-6437-7E86-09D1-36F3A605FC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768" y="2188006"/>
            <a:ext cx="10750790" cy="732705"/>
          </a:xfrm>
          <a:prstGeom prst="rect">
            <a:avLst/>
          </a:prstGeom>
        </p:spPr>
      </p:pic>
      <p:sp>
        <p:nvSpPr>
          <p:cNvPr id="5" name="角丸四角形 4">
            <a:extLst>
              <a:ext uri="{FF2B5EF4-FFF2-40B4-BE49-F238E27FC236}">
                <a16:creationId xmlns:a16="http://schemas.microsoft.com/office/drawing/2014/main" id="{4E0686A9-0A39-D47C-084F-0CB250CC7698}"/>
              </a:ext>
            </a:extLst>
          </p:cNvPr>
          <p:cNvSpPr/>
          <p:nvPr/>
        </p:nvSpPr>
        <p:spPr>
          <a:xfrm>
            <a:off x="408562" y="1274552"/>
            <a:ext cx="8100438" cy="732705"/>
          </a:xfrm>
          <a:prstGeom prst="roundRect">
            <a:avLst>
              <a:gd name="adj" fmla="val 50000"/>
            </a:avLst>
          </a:prstGeom>
          <a:solidFill>
            <a:schemeClr val="accent5">
              <a:alpha val="7684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400" b="1" dirty="0">
                <a:solidFill>
                  <a:schemeClr val="bg1"/>
                </a:solidFill>
              </a:rPr>
              <a:t>2</a:t>
            </a:r>
            <a:r>
              <a:rPr kumimoji="1" lang="ja-JP" altLang="en-US" sz="4400" b="1">
                <a:solidFill>
                  <a:schemeClr val="bg1"/>
                </a:solidFill>
              </a:rPr>
              <a:t>次式</a:t>
            </a:r>
          </a:p>
        </p:txBody>
      </p:sp>
      <p:sp>
        <p:nvSpPr>
          <p:cNvPr id="7" name="角丸四角形 6">
            <a:extLst>
              <a:ext uri="{FF2B5EF4-FFF2-40B4-BE49-F238E27FC236}">
                <a16:creationId xmlns:a16="http://schemas.microsoft.com/office/drawing/2014/main" id="{B7C67CBC-E449-B3C6-B910-07069843A7C0}"/>
              </a:ext>
            </a:extLst>
          </p:cNvPr>
          <p:cNvSpPr/>
          <p:nvPr/>
        </p:nvSpPr>
        <p:spPr>
          <a:xfrm>
            <a:off x="5073868" y="2188952"/>
            <a:ext cx="3305022" cy="732705"/>
          </a:xfrm>
          <a:prstGeom prst="roundRect">
            <a:avLst>
              <a:gd name="adj" fmla="val 50000"/>
            </a:avLst>
          </a:prstGeom>
          <a:solidFill>
            <a:srgbClr val="FF0000">
              <a:alpha val="7684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4400" b="1" dirty="0">
                <a:solidFill>
                  <a:schemeClr val="bg1"/>
                </a:solidFill>
              </a:rPr>
              <a:t>1</a:t>
            </a:r>
            <a:r>
              <a:rPr kumimoji="1" lang="ja-JP" altLang="en-US" sz="4400" b="1">
                <a:solidFill>
                  <a:schemeClr val="bg1"/>
                </a:solidFill>
              </a:rPr>
              <a:t>次式</a:t>
            </a:r>
          </a:p>
        </p:txBody>
      </p:sp>
      <p:sp>
        <p:nvSpPr>
          <p:cNvPr id="6" name="角丸四角形 5">
            <a:extLst>
              <a:ext uri="{FF2B5EF4-FFF2-40B4-BE49-F238E27FC236}">
                <a16:creationId xmlns:a16="http://schemas.microsoft.com/office/drawing/2014/main" id="{89D11318-5157-C482-02B1-DB04F49C3EEF}"/>
              </a:ext>
            </a:extLst>
          </p:cNvPr>
          <p:cNvSpPr/>
          <p:nvPr/>
        </p:nvSpPr>
        <p:spPr>
          <a:xfrm>
            <a:off x="1509574" y="2207614"/>
            <a:ext cx="3305022" cy="732705"/>
          </a:xfrm>
          <a:prstGeom prst="roundRect">
            <a:avLst>
              <a:gd name="adj" fmla="val 50000"/>
            </a:avLst>
          </a:prstGeom>
          <a:solidFill>
            <a:schemeClr val="accent6">
              <a:alpha val="7684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4400" b="1" dirty="0">
                <a:solidFill>
                  <a:schemeClr val="bg1"/>
                </a:solidFill>
              </a:rPr>
              <a:t>1</a:t>
            </a:r>
            <a:r>
              <a:rPr kumimoji="1" lang="ja-JP" altLang="en-US" sz="4400" b="1">
                <a:solidFill>
                  <a:schemeClr val="bg1"/>
                </a:solidFill>
              </a:rPr>
              <a:t>次式</a:t>
            </a:r>
          </a:p>
        </p:txBody>
      </p:sp>
    </p:spTree>
    <p:extLst>
      <p:ext uri="{BB962C8B-B14F-4D97-AF65-F5344CB8AC3E}">
        <p14:creationId xmlns:p14="http://schemas.microsoft.com/office/powerpoint/2010/main" val="1558123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animBg="1"/>
      <p:bldP spid="7" grpId="1" animBg="1"/>
      <p:bldP spid="6" grpId="0" animBg="1"/>
      <p:bldP spid="6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20C4A1C-5923-1DBC-7D8E-5165B2C75E5F}"/>
                  </a:ext>
                </a:extLst>
              </p:cNvPr>
              <p:cNvSpPr txBox="1"/>
              <p:nvPr/>
            </p:nvSpPr>
            <p:spPr>
              <a:xfrm>
                <a:off x="408562" y="447472"/>
                <a:ext cx="779726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ja-JP" altLang="en-US" sz="3600">
                    <a:solidFill>
                      <a:srgbClr val="C00000"/>
                    </a:solidFill>
                  </a:rPr>
                  <a:t>なぜ</a:t>
                </a:r>
                <a:r>
                  <a:rPr lang="en-US" altLang="ja-JP" sz="3600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ja-JP" sz="3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altLang="ja-JP" sz="3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ja-JP" sz="3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kumimoji="1" lang="ja-JP" altLang="en-US" sz="3600">
                    <a:solidFill>
                      <a:srgbClr val="C00000"/>
                    </a:solidFill>
                  </a:rPr>
                  <a:t>という条件が必要なのか？</a:t>
                </a:r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20C4A1C-5923-1DBC-7D8E-5165B2C75E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562" y="447472"/>
                <a:ext cx="7797263" cy="646331"/>
              </a:xfrm>
              <a:prstGeom prst="rect">
                <a:avLst/>
              </a:prstGeom>
              <a:blipFill>
                <a:blip r:embed="rId3"/>
                <a:stretch>
                  <a:fillRect l="-2439" t="-15686" r="-1301" b="-3529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図 9">
            <a:extLst>
              <a:ext uri="{FF2B5EF4-FFF2-40B4-BE49-F238E27FC236}">
                <a16:creationId xmlns:a16="http://schemas.microsoft.com/office/drawing/2014/main" id="{E75B30E3-BBDA-2ECF-5FD8-ADEB0CD54C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531" y="1274552"/>
            <a:ext cx="10962937" cy="73270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7AA4DAB3-6437-7E86-09D1-36F3A605FC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768" y="2188006"/>
            <a:ext cx="10750790" cy="7327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0A7E9A67-5934-F54C-C5D0-85871B18AA18}"/>
                  </a:ext>
                </a:extLst>
              </p:cNvPr>
              <p:cNvSpPr txBox="1"/>
              <p:nvPr/>
            </p:nvSpPr>
            <p:spPr>
              <a:xfrm>
                <a:off x="5105329" y="2274437"/>
                <a:ext cx="386323" cy="55399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kumimoji="1" lang="ja-JP" altLang="en-US" sz="140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0A7E9A67-5934-F54C-C5D0-85871B18AA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329" y="2274437"/>
                <a:ext cx="386323" cy="553998"/>
              </a:xfrm>
              <a:prstGeom prst="rect">
                <a:avLst/>
              </a:prstGeom>
              <a:blipFill>
                <a:blip r:embed="rId6"/>
                <a:stretch>
                  <a:fillRect l="-18750" r="-21875" b="-454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9DEB7500-C0AC-CD2B-A54B-14BD231DD0D7}"/>
                  </a:ext>
                </a:extLst>
              </p:cNvPr>
              <p:cNvSpPr txBox="1"/>
              <p:nvPr/>
            </p:nvSpPr>
            <p:spPr>
              <a:xfrm>
                <a:off x="1635988" y="2274437"/>
                <a:ext cx="386323" cy="55399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kumimoji="1" lang="ja-JP" altLang="en-US" sz="140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9DEB7500-C0AC-CD2B-A54B-14BD231DD0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5988" y="2274437"/>
                <a:ext cx="386323" cy="553998"/>
              </a:xfrm>
              <a:prstGeom prst="rect">
                <a:avLst/>
              </a:prstGeom>
              <a:blipFill>
                <a:blip r:embed="rId7"/>
                <a:stretch>
                  <a:fillRect l="-21875" r="-21875" b="-454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9EF5B682-FDE1-2BAF-E294-2083EC99D8A4}"/>
                  </a:ext>
                </a:extLst>
              </p:cNvPr>
              <p:cNvSpPr txBox="1"/>
              <p:nvPr/>
            </p:nvSpPr>
            <p:spPr>
              <a:xfrm>
                <a:off x="6503823" y="2274437"/>
                <a:ext cx="386323" cy="55399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kumimoji="1" lang="ja-JP" altLang="en-US" sz="140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9EF5B682-FDE1-2BAF-E294-2083EC99D8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3823" y="2274437"/>
                <a:ext cx="386323" cy="553998"/>
              </a:xfrm>
              <a:prstGeom prst="rect">
                <a:avLst/>
              </a:prstGeom>
              <a:blipFill>
                <a:blip r:embed="rId8"/>
                <a:stretch>
                  <a:fillRect l="-25806" r="-22581" b="-454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BCF4F269-C953-BB52-9A25-586652B96641}"/>
                  </a:ext>
                </a:extLst>
              </p:cNvPr>
              <p:cNvSpPr txBox="1"/>
              <p:nvPr/>
            </p:nvSpPr>
            <p:spPr>
              <a:xfrm>
                <a:off x="2973677" y="2274437"/>
                <a:ext cx="386323" cy="55399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kumimoji="1" lang="ja-JP" altLang="en-US" sz="140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BCF4F269-C953-BB52-9A25-586652B966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3677" y="2274437"/>
                <a:ext cx="386323" cy="553998"/>
              </a:xfrm>
              <a:prstGeom prst="rect">
                <a:avLst/>
              </a:prstGeom>
              <a:blipFill>
                <a:blip r:embed="rId9"/>
                <a:stretch>
                  <a:fillRect l="-22581" r="-22581" b="-454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U ターン矢印 1">
            <a:extLst>
              <a:ext uri="{FF2B5EF4-FFF2-40B4-BE49-F238E27FC236}">
                <a16:creationId xmlns:a16="http://schemas.microsoft.com/office/drawing/2014/main" id="{EBCC4B08-1854-874E-723A-17E4BC72EC48}"/>
              </a:ext>
            </a:extLst>
          </p:cNvPr>
          <p:cNvSpPr/>
          <p:nvPr/>
        </p:nvSpPr>
        <p:spPr>
          <a:xfrm rot="10800000">
            <a:off x="3051055" y="2914866"/>
            <a:ext cx="2440596" cy="355324"/>
          </a:xfrm>
          <a:prstGeom prst="uturnArrow">
            <a:avLst>
              <a:gd name="adj1" fmla="val 10349"/>
              <a:gd name="adj2" fmla="val 20055"/>
              <a:gd name="adj3" fmla="val 31387"/>
              <a:gd name="adj4" fmla="val 43750"/>
              <a:gd name="adj5" fmla="val 9709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" name="U ターン矢印 2">
            <a:extLst>
              <a:ext uri="{FF2B5EF4-FFF2-40B4-BE49-F238E27FC236}">
                <a16:creationId xmlns:a16="http://schemas.microsoft.com/office/drawing/2014/main" id="{7C1A849F-328F-302A-4888-7765952020E8}"/>
              </a:ext>
            </a:extLst>
          </p:cNvPr>
          <p:cNvSpPr/>
          <p:nvPr/>
        </p:nvSpPr>
        <p:spPr>
          <a:xfrm rot="10800000" flipH="1">
            <a:off x="1983006" y="2941916"/>
            <a:ext cx="4907140" cy="656550"/>
          </a:xfrm>
          <a:prstGeom prst="uturnArrow">
            <a:avLst>
              <a:gd name="adj1" fmla="val 6133"/>
              <a:gd name="adj2" fmla="val 10585"/>
              <a:gd name="adj3" fmla="val 18548"/>
              <a:gd name="adj4" fmla="val 43750"/>
              <a:gd name="adj5" fmla="val 9709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" name="角丸四角形 3">
            <a:extLst>
              <a:ext uri="{FF2B5EF4-FFF2-40B4-BE49-F238E27FC236}">
                <a16:creationId xmlns:a16="http://schemas.microsoft.com/office/drawing/2014/main" id="{5F22C02D-3CF0-9CF5-0475-2F27E1444103}"/>
              </a:ext>
            </a:extLst>
          </p:cNvPr>
          <p:cNvSpPr/>
          <p:nvPr/>
        </p:nvSpPr>
        <p:spPr>
          <a:xfrm>
            <a:off x="1983006" y="1203023"/>
            <a:ext cx="1183940" cy="804234"/>
          </a:xfrm>
          <a:prstGeom prst="roundRect">
            <a:avLst/>
          </a:prstGeom>
          <a:noFill/>
          <a:ln w="57150">
            <a:solidFill>
              <a:srgbClr val="E970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1618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2" grpId="0" animBg="1"/>
      <p:bldP spid="3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20C4A1C-5923-1DBC-7D8E-5165B2C75E5F}"/>
                  </a:ext>
                </a:extLst>
              </p:cNvPr>
              <p:cNvSpPr txBox="1"/>
              <p:nvPr/>
            </p:nvSpPr>
            <p:spPr>
              <a:xfrm>
                <a:off x="408562" y="447472"/>
                <a:ext cx="779726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ja-JP" altLang="en-US" sz="3600">
                    <a:solidFill>
                      <a:srgbClr val="C00000"/>
                    </a:solidFill>
                  </a:rPr>
                  <a:t>なぜ</a:t>
                </a:r>
                <a:r>
                  <a:rPr lang="en-US" altLang="ja-JP" sz="3600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ja-JP" sz="3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altLang="ja-JP" sz="3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ja-JP" sz="3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kumimoji="1" lang="ja-JP" altLang="en-US" sz="3600">
                    <a:solidFill>
                      <a:srgbClr val="C00000"/>
                    </a:solidFill>
                  </a:rPr>
                  <a:t>という条件が必要なのか？</a:t>
                </a:r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20C4A1C-5923-1DBC-7D8E-5165B2C75E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562" y="447472"/>
                <a:ext cx="7797263" cy="646331"/>
              </a:xfrm>
              <a:prstGeom prst="rect">
                <a:avLst/>
              </a:prstGeom>
              <a:blipFill>
                <a:blip r:embed="rId3"/>
                <a:stretch>
                  <a:fillRect l="-2439" t="-15686" r="-1301" b="-3529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図 9">
            <a:extLst>
              <a:ext uri="{FF2B5EF4-FFF2-40B4-BE49-F238E27FC236}">
                <a16:creationId xmlns:a16="http://schemas.microsoft.com/office/drawing/2014/main" id="{E75B30E3-BBDA-2ECF-5FD8-ADEB0CD54C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531" y="1274552"/>
            <a:ext cx="10962937" cy="7327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0A7E9A67-5934-F54C-C5D0-85871B18AA18}"/>
                  </a:ext>
                </a:extLst>
              </p:cNvPr>
              <p:cNvSpPr txBox="1"/>
              <p:nvPr/>
            </p:nvSpPr>
            <p:spPr>
              <a:xfrm>
                <a:off x="5105329" y="2274437"/>
                <a:ext cx="386323" cy="55399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kumimoji="1" lang="ja-JP" altLang="en-US" sz="140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0A7E9A67-5934-F54C-C5D0-85871B18AA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329" y="2274437"/>
                <a:ext cx="386323" cy="553998"/>
              </a:xfrm>
              <a:prstGeom prst="rect">
                <a:avLst/>
              </a:prstGeom>
              <a:blipFill>
                <a:blip r:embed="rId5"/>
                <a:stretch>
                  <a:fillRect l="-18750" r="-21875" b="-454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9DEB7500-C0AC-CD2B-A54B-14BD231DD0D7}"/>
                  </a:ext>
                </a:extLst>
              </p:cNvPr>
              <p:cNvSpPr txBox="1"/>
              <p:nvPr/>
            </p:nvSpPr>
            <p:spPr>
              <a:xfrm>
                <a:off x="1635988" y="2274437"/>
                <a:ext cx="386323" cy="55399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kumimoji="1" lang="ja-JP" altLang="en-US" sz="140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9DEB7500-C0AC-CD2B-A54B-14BD231DD0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5988" y="2274437"/>
                <a:ext cx="386323" cy="553998"/>
              </a:xfrm>
              <a:prstGeom prst="rect">
                <a:avLst/>
              </a:prstGeom>
              <a:blipFill>
                <a:blip r:embed="rId6"/>
                <a:stretch>
                  <a:fillRect l="-21875" r="-21875" b="-454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9EF5B682-FDE1-2BAF-E294-2083EC99D8A4}"/>
                  </a:ext>
                </a:extLst>
              </p:cNvPr>
              <p:cNvSpPr txBox="1"/>
              <p:nvPr/>
            </p:nvSpPr>
            <p:spPr>
              <a:xfrm>
                <a:off x="6503823" y="2274437"/>
                <a:ext cx="386323" cy="55399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kumimoji="1" lang="ja-JP" altLang="en-US" sz="140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9EF5B682-FDE1-2BAF-E294-2083EC99D8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3823" y="2274437"/>
                <a:ext cx="386323" cy="553998"/>
              </a:xfrm>
              <a:prstGeom prst="rect">
                <a:avLst/>
              </a:prstGeom>
              <a:blipFill>
                <a:blip r:embed="rId7"/>
                <a:stretch>
                  <a:fillRect l="-25806" r="-22581" b="-454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BCF4F269-C953-BB52-9A25-586652B96641}"/>
                  </a:ext>
                </a:extLst>
              </p:cNvPr>
              <p:cNvSpPr txBox="1"/>
              <p:nvPr/>
            </p:nvSpPr>
            <p:spPr>
              <a:xfrm>
                <a:off x="2973677" y="2274437"/>
                <a:ext cx="386323" cy="55399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kumimoji="1" lang="ja-JP" altLang="en-US" sz="140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BCF4F269-C953-BB52-9A25-586652B966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3677" y="2274437"/>
                <a:ext cx="386323" cy="553998"/>
              </a:xfrm>
              <a:prstGeom prst="rect">
                <a:avLst/>
              </a:prstGeom>
              <a:blipFill>
                <a:blip r:embed="rId8"/>
                <a:stretch>
                  <a:fillRect l="-22581" r="-22581" b="-454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図 17">
            <a:extLst>
              <a:ext uri="{FF2B5EF4-FFF2-40B4-BE49-F238E27FC236}">
                <a16:creationId xmlns:a16="http://schemas.microsoft.com/office/drawing/2014/main" id="{756E36D2-CA85-AF10-7B0C-09BB513710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7768" y="2188006"/>
            <a:ext cx="10314241" cy="776340"/>
          </a:xfrm>
          <a:prstGeom prst="rect">
            <a:avLst/>
          </a:prstGeom>
        </p:spPr>
      </p:pic>
      <p:sp>
        <p:nvSpPr>
          <p:cNvPr id="19" name="角丸四角形 18">
            <a:extLst>
              <a:ext uri="{FF2B5EF4-FFF2-40B4-BE49-F238E27FC236}">
                <a16:creationId xmlns:a16="http://schemas.microsoft.com/office/drawing/2014/main" id="{F0C53FB4-7269-7BB4-AC1C-BA357A9C510F}"/>
              </a:ext>
            </a:extLst>
          </p:cNvPr>
          <p:cNvSpPr/>
          <p:nvPr/>
        </p:nvSpPr>
        <p:spPr>
          <a:xfrm>
            <a:off x="5178569" y="1321791"/>
            <a:ext cx="814727" cy="685466"/>
          </a:xfrm>
          <a:prstGeom prst="roundRect">
            <a:avLst/>
          </a:prstGeom>
          <a:noFill/>
          <a:ln w="57150">
            <a:solidFill>
              <a:srgbClr val="E970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U ターン矢印 19">
            <a:extLst>
              <a:ext uri="{FF2B5EF4-FFF2-40B4-BE49-F238E27FC236}">
                <a16:creationId xmlns:a16="http://schemas.microsoft.com/office/drawing/2014/main" id="{20D2B8FF-4728-3CE6-A036-2AA6D38BDC2C}"/>
              </a:ext>
            </a:extLst>
          </p:cNvPr>
          <p:cNvSpPr/>
          <p:nvPr/>
        </p:nvSpPr>
        <p:spPr>
          <a:xfrm rot="10800000">
            <a:off x="4041727" y="2828435"/>
            <a:ext cx="891607" cy="355324"/>
          </a:xfrm>
          <a:prstGeom prst="uturnArrow">
            <a:avLst>
              <a:gd name="adj1" fmla="val 12872"/>
              <a:gd name="adj2" fmla="val 20055"/>
              <a:gd name="adj3" fmla="val 31387"/>
              <a:gd name="adj4" fmla="val 43750"/>
              <a:gd name="adj5" fmla="val 9709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1" name="U ターン矢印 20">
            <a:extLst>
              <a:ext uri="{FF2B5EF4-FFF2-40B4-BE49-F238E27FC236}">
                <a16:creationId xmlns:a16="http://schemas.microsoft.com/office/drawing/2014/main" id="{2C2D394B-A7DA-EF5A-2847-59BDD7A41EAC}"/>
              </a:ext>
            </a:extLst>
          </p:cNvPr>
          <p:cNvSpPr/>
          <p:nvPr/>
        </p:nvSpPr>
        <p:spPr>
          <a:xfrm rot="10800000" flipH="1">
            <a:off x="1829150" y="2855485"/>
            <a:ext cx="5368064" cy="656550"/>
          </a:xfrm>
          <a:prstGeom prst="uturnArrow">
            <a:avLst>
              <a:gd name="adj1" fmla="val 6133"/>
              <a:gd name="adj2" fmla="val 13316"/>
              <a:gd name="adj3" fmla="val 21279"/>
              <a:gd name="adj4" fmla="val 43750"/>
              <a:gd name="adj5" fmla="val 9709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23" name="図 22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2801D93-1A69-3C23-13C1-5B31A17EFF0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2932" y="3985688"/>
            <a:ext cx="4953000" cy="635000"/>
          </a:xfrm>
          <a:prstGeom prst="rect">
            <a:avLst/>
          </a:prstGeom>
        </p:spPr>
      </p:pic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3ECFAF48-3769-10C1-AEEC-5F3E80A875CB}"/>
              </a:ext>
            </a:extLst>
          </p:cNvPr>
          <p:cNvGrpSpPr/>
          <p:nvPr/>
        </p:nvGrpSpPr>
        <p:grpSpPr>
          <a:xfrm>
            <a:off x="5680260" y="4073192"/>
            <a:ext cx="1262360" cy="444500"/>
            <a:chOff x="5680260" y="4073192"/>
            <a:chExt cx="1262360" cy="444500"/>
          </a:xfrm>
        </p:grpSpPr>
        <p:pic>
          <p:nvPicPr>
            <p:cNvPr id="26" name="図 25" descr="挿絵 が含まれている画像&#10;&#10;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82020EDB-3393-3BA4-1ADB-0BE166811F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269520" y="4073192"/>
              <a:ext cx="673100" cy="444500"/>
            </a:xfrm>
            <a:prstGeom prst="rect">
              <a:avLst/>
            </a:prstGeom>
          </p:spPr>
        </p:pic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CD663052-7ECC-8F85-9604-AE737A5B24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680260" y="4179515"/>
              <a:ext cx="520700" cy="279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6783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20C4A1C-5923-1DBC-7D8E-5165B2C75E5F}"/>
                  </a:ext>
                </a:extLst>
              </p:cNvPr>
              <p:cNvSpPr txBox="1"/>
              <p:nvPr/>
            </p:nvSpPr>
            <p:spPr>
              <a:xfrm>
                <a:off x="408562" y="447472"/>
                <a:ext cx="779726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ja-JP" altLang="en-US" sz="3600">
                    <a:solidFill>
                      <a:srgbClr val="C00000"/>
                    </a:solidFill>
                  </a:rPr>
                  <a:t>なぜ</a:t>
                </a:r>
                <a:r>
                  <a:rPr lang="en-US" altLang="ja-JP" sz="3600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ja-JP" sz="3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altLang="ja-JP" sz="3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ja-JP" sz="3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kumimoji="1" lang="ja-JP" altLang="en-US" sz="3600">
                    <a:solidFill>
                      <a:srgbClr val="C00000"/>
                    </a:solidFill>
                  </a:rPr>
                  <a:t>という条件が必要なのか？</a:t>
                </a:r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20C4A1C-5923-1DBC-7D8E-5165B2C75E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562" y="447472"/>
                <a:ext cx="7797263" cy="646331"/>
              </a:xfrm>
              <a:prstGeom prst="rect">
                <a:avLst/>
              </a:prstGeom>
              <a:blipFill>
                <a:blip r:embed="rId3"/>
                <a:stretch>
                  <a:fillRect l="-2439" t="-15686" r="-1301" b="-3529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図 9">
            <a:extLst>
              <a:ext uri="{FF2B5EF4-FFF2-40B4-BE49-F238E27FC236}">
                <a16:creationId xmlns:a16="http://schemas.microsoft.com/office/drawing/2014/main" id="{E75B30E3-BBDA-2ECF-5FD8-ADEB0CD54C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531" y="1274552"/>
            <a:ext cx="10962937" cy="7327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0A7E9A67-5934-F54C-C5D0-85871B18AA18}"/>
                  </a:ext>
                </a:extLst>
              </p:cNvPr>
              <p:cNvSpPr txBox="1"/>
              <p:nvPr/>
            </p:nvSpPr>
            <p:spPr>
              <a:xfrm>
                <a:off x="5105329" y="2274437"/>
                <a:ext cx="386323" cy="55399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kumimoji="1" lang="ja-JP" altLang="en-US" sz="140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0A7E9A67-5934-F54C-C5D0-85871B18AA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329" y="2274437"/>
                <a:ext cx="386323" cy="553998"/>
              </a:xfrm>
              <a:prstGeom prst="rect">
                <a:avLst/>
              </a:prstGeom>
              <a:blipFill>
                <a:blip r:embed="rId5"/>
                <a:stretch>
                  <a:fillRect l="-18750" r="-21875" b="-454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9DEB7500-C0AC-CD2B-A54B-14BD231DD0D7}"/>
                  </a:ext>
                </a:extLst>
              </p:cNvPr>
              <p:cNvSpPr txBox="1"/>
              <p:nvPr/>
            </p:nvSpPr>
            <p:spPr>
              <a:xfrm>
                <a:off x="1635988" y="2274437"/>
                <a:ext cx="386323" cy="55399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kumimoji="1" lang="ja-JP" altLang="en-US" sz="140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9DEB7500-C0AC-CD2B-A54B-14BD231DD0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5988" y="2274437"/>
                <a:ext cx="386323" cy="553998"/>
              </a:xfrm>
              <a:prstGeom prst="rect">
                <a:avLst/>
              </a:prstGeom>
              <a:blipFill>
                <a:blip r:embed="rId6"/>
                <a:stretch>
                  <a:fillRect l="-21875" r="-21875" b="-454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9EF5B682-FDE1-2BAF-E294-2083EC99D8A4}"/>
                  </a:ext>
                </a:extLst>
              </p:cNvPr>
              <p:cNvSpPr txBox="1"/>
              <p:nvPr/>
            </p:nvSpPr>
            <p:spPr>
              <a:xfrm>
                <a:off x="6503823" y="2274437"/>
                <a:ext cx="386323" cy="55399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kumimoji="1" lang="ja-JP" altLang="en-US" sz="140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9EF5B682-FDE1-2BAF-E294-2083EC99D8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3823" y="2274437"/>
                <a:ext cx="386323" cy="553998"/>
              </a:xfrm>
              <a:prstGeom prst="rect">
                <a:avLst/>
              </a:prstGeom>
              <a:blipFill>
                <a:blip r:embed="rId7"/>
                <a:stretch>
                  <a:fillRect l="-25806" r="-22581" b="-454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BCF4F269-C953-BB52-9A25-586652B96641}"/>
                  </a:ext>
                </a:extLst>
              </p:cNvPr>
              <p:cNvSpPr txBox="1"/>
              <p:nvPr/>
            </p:nvSpPr>
            <p:spPr>
              <a:xfrm>
                <a:off x="2973677" y="2274437"/>
                <a:ext cx="386323" cy="55399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kumimoji="1" lang="ja-JP" altLang="en-US" sz="140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BCF4F269-C953-BB52-9A25-586652B966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3677" y="2274437"/>
                <a:ext cx="386323" cy="553998"/>
              </a:xfrm>
              <a:prstGeom prst="rect">
                <a:avLst/>
              </a:prstGeom>
              <a:blipFill>
                <a:blip r:embed="rId8"/>
                <a:stretch>
                  <a:fillRect l="-22581" r="-22581" b="-454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図 17">
            <a:extLst>
              <a:ext uri="{FF2B5EF4-FFF2-40B4-BE49-F238E27FC236}">
                <a16:creationId xmlns:a16="http://schemas.microsoft.com/office/drawing/2014/main" id="{756E36D2-CA85-AF10-7B0C-09BB513710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7768" y="2188006"/>
            <a:ext cx="10314241" cy="776340"/>
          </a:xfrm>
          <a:prstGeom prst="rect">
            <a:avLst/>
          </a:prstGeom>
        </p:spPr>
      </p:pic>
      <p:sp>
        <p:nvSpPr>
          <p:cNvPr id="19" name="角丸四角形 18">
            <a:extLst>
              <a:ext uri="{FF2B5EF4-FFF2-40B4-BE49-F238E27FC236}">
                <a16:creationId xmlns:a16="http://schemas.microsoft.com/office/drawing/2014/main" id="{F0C53FB4-7269-7BB4-AC1C-BA357A9C510F}"/>
              </a:ext>
            </a:extLst>
          </p:cNvPr>
          <p:cNvSpPr/>
          <p:nvPr/>
        </p:nvSpPr>
        <p:spPr>
          <a:xfrm>
            <a:off x="6535256" y="1308393"/>
            <a:ext cx="814727" cy="685466"/>
          </a:xfrm>
          <a:prstGeom prst="roundRect">
            <a:avLst/>
          </a:prstGeom>
          <a:noFill/>
          <a:ln w="57150">
            <a:solidFill>
              <a:srgbClr val="E970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U ターン矢印 19">
            <a:extLst>
              <a:ext uri="{FF2B5EF4-FFF2-40B4-BE49-F238E27FC236}">
                <a16:creationId xmlns:a16="http://schemas.microsoft.com/office/drawing/2014/main" id="{20D2B8FF-4728-3CE6-A036-2AA6D38BDC2C}"/>
              </a:ext>
            </a:extLst>
          </p:cNvPr>
          <p:cNvSpPr/>
          <p:nvPr/>
        </p:nvSpPr>
        <p:spPr>
          <a:xfrm rot="10800000">
            <a:off x="4041726" y="2828435"/>
            <a:ext cx="2054273" cy="355324"/>
          </a:xfrm>
          <a:prstGeom prst="uturnArrow">
            <a:avLst>
              <a:gd name="adj1" fmla="val 10349"/>
              <a:gd name="adj2" fmla="val 20055"/>
              <a:gd name="adj3" fmla="val 31387"/>
              <a:gd name="adj4" fmla="val 43750"/>
              <a:gd name="adj5" fmla="val 9709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1" name="U ターン矢印 20">
            <a:extLst>
              <a:ext uri="{FF2B5EF4-FFF2-40B4-BE49-F238E27FC236}">
                <a16:creationId xmlns:a16="http://schemas.microsoft.com/office/drawing/2014/main" id="{2C2D394B-A7DA-EF5A-2847-59BDD7A41EAC}"/>
              </a:ext>
            </a:extLst>
          </p:cNvPr>
          <p:cNvSpPr/>
          <p:nvPr/>
        </p:nvSpPr>
        <p:spPr>
          <a:xfrm rot="10800000" flipH="1">
            <a:off x="2973676" y="2855485"/>
            <a:ext cx="4223537" cy="656550"/>
          </a:xfrm>
          <a:prstGeom prst="uturnArrow">
            <a:avLst>
              <a:gd name="adj1" fmla="val 6133"/>
              <a:gd name="adj2" fmla="val 10585"/>
              <a:gd name="adj3" fmla="val 18548"/>
              <a:gd name="adj4" fmla="val 43750"/>
              <a:gd name="adj5" fmla="val 9709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23" name="図 22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2801D93-1A69-3C23-13C1-5B31A17EFF0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2932" y="3985688"/>
            <a:ext cx="4953000" cy="635000"/>
          </a:xfrm>
          <a:prstGeom prst="rect">
            <a:avLst/>
          </a:prstGeom>
        </p:spPr>
      </p:pic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3ECFAF48-3769-10C1-AEEC-5F3E80A875CB}"/>
              </a:ext>
            </a:extLst>
          </p:cNvPr>
          <p:cNvGrpSpPr/>
          <p:nvPr/>
        </p:nvGrpSpPr>
        <p:grpSpPr>
          <a:xfrm>
            <a:off x="5680260" y="4073192"/>
            <a:ext cx="1262360" cy="444500"/>
            <a:chOff x="5680260" y="4073192"/>
            <a:chExt cx="1262360" cy="444500"/>
          </a:xfrm>
        </p:grpSpPr>
        <p:pic>
          <p:nvPicPr>
            <p:cNvPr id="26" name="図 25" descr="挿絵 が含まれている画像&#10;&#10;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82020EDB-3393-3BA4-1ADB-0BE166811F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269520" y="4073192"/>
              <a:ext cx="673100" cy="444500"/>
            </a:xfrm>
            <a:prstGeom prst="rect">
              <a:avLst/>
            </a:prstGeom>
          </p:spPr>
        </p:pic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CD663052-7ECC-8F85-9604-AE737A5B24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680260" y="4179515"/>
              <a:ext cx="520700" cy="279400"/>
            </a:xfrm>
            <a:prstGeom prst="rect">
              <a:avLst/>
            </a:prstGeom>
          </p:spPr>
        </p:pic>
      </p:grpSp>
      <p:pic>
        <p:nvPicPr>
          <p:cNvPr id="31" name="図 30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6A4130A-6E08-290E-08ED-ABD2BFCE32F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5632" y="4796194"/>
            <a:ext cx="4940300" cy="660400"/>
          </a:xfrm>
          <a:prstGeom prst="rect">
            <a:avLst/>
          </a:prstGeom>
        </p:spPr>
      </p:pic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17658716-66E7-3B8E-8000-9C0F33FB02E7}"/>
              </a:ext>
            </a:extLst>
          </p:cNvPr>
          <p:cNvGrpSpPr/>
          <p:nvPr/>
        </p:nvGrpSpPr>
        <p:grpSpPr>
          <a:xfrm>
            <a:off x="5698189" y="4835647"/>
            <a:ext cx="1257131" cy="673100"/>
            <a:chOff x="5698189" y="5013606"/>
            <a:chExt cx="1257131" cy="673100"/>
          </a:xfrm>
        </p:grpSpPr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E9F61F11-DA05-85BD-A4BB-9E738DF5FD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698189" y="5210456"/>
              <a:ext cx="520700" cy="279400"/>
            </a:xfrm>
            <a:prstGeom prst="rect">
              <a:avLst/>
            </a:prstGeom>
          </p:spPr>
        </p:pic>
        <p:pic>
          <p:nvPicPr>
            <p:cNvPr id="36" name="図 35" descr="テキスト が含まれている画像&#10;&#10;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51D2B561-BA07-61A6-56EB-F904421C96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256820" y="5013606"/>
              <a:ext cx="698500" cy="673100"/>
            </a:xfrm>
            <a:prstGeom prst="rect">
              <a:avLst/>
            </a:prstGeom>
          </p:spPr>
        </p:pic>
      </p:grpSp>
      <p:pic>
        <p:nvPicPr>
          <p:cNvPr id="2" name="図 1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3D1CB6ED-1280-D1D6-40CC-BE4203423FF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660544" y="4366688"/>
            <a:ext cx="1346200" cy="508000"/>
          </a:xfrm>
          <a:prstGeom prst="rect">
            <a:avLst/>
          </a:prstGeom>
        </p:spPr>
      </p:pic>
      <p:pic>
        <p:nvPicPr>
          <p:cNvPr id="3" name="図 2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C6E15C9-94C6-C79E-D8DC-FE11E72874B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052390" y="4366688"/>
            <a:ext cx="1847850" cy="57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55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20C4A1C-5923-1DBC-7D8E-5165B2C75E5F}"/>
                  </a:ext>
                </a:extLst>
              </p:cNvPr>
              <p:cNvSpPr txBox="1"/>
              <p:nvPr/>
            </p:nvSpPr>
            <p:spPr>
              <a:xfrm>
                <a:off x="408562" y="447472"/>
                <a:ext cx="779726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ja-JP" altLang="en-US" sz="3600">
                    <a:solidFill>
                      <a:srgbClr val="C00000"/>
                    </a:solidFill>
                  </a:rPr>
                  <a:t>なぜ</a:t>
                </a:r>
                <a:r>
                  <a:rPr lang="en-US" altLang="ja-JP" sz="3600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ja-JP" sz="3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altLang="ja-JP" sz="3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ja-JP" sz="3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kumimoji="1" lang="ja-JP" altLang="en-US" sz="3600">
                    <a:solidFill>
                      <a:srgbClr val="C00000"/>
                    </a:solidFill>
                  </a:rPr>
                  <a:t>という条件が必要なのか？</a:t>
                </a:r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20C4A1C-5923-1DBC-7D8E-5165B2C75E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562" y="447472"/>
                <a:ext cx="7797263" cy="646331"/>
              </a:xfrm>
              <a:prstGeom prst="rect">
                <a:avLst/>
              </a:prstGeom>
              <a:blipFill>
                <a:blip r:embed="rId3"/>
                <a:stretch>
                  <a:fillRect l="-2439" t="-15686" r="-1301" b="-3529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図 9">
            <a:extLst>
              <a:ext uri="{FF2B5EF4-FFF2-40B4-BE49-F238E27FC236}">
                <a16:creationId xmlns:a16="http://schemas.microsoft.com/office/drawing/2014/main" id="{E75B30E3-BBDA-2ECF-5FD8-ADEB0CD54C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531" y="1274552"/>
            <a:ext cx="10962937" cy="7327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0A7E9A67-5934-F54C-C5D0-85871B18AA18}"/>
                  </a:ext>
                </a:extLst>
              </p:cNvPr>
              <p:cNvSpPr txBox="1"/>
              <p:nvPr/>
            </p:nvSpPr>
            <p:spPr>
              <a:xfrm>
                <a:off x="5105329" y="2274437"/>
                <a:ext cx="386323" cy="55399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kumimoji="1" lang="ja-JP" altLang="en-US" sz="140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0A7E9A67-5934-F54C-C5D0-85871B18AA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329" y="2274437"/>
                <a:ext cx="386323" cy="553998"/>
              </a:xfrm>
              <a:prstGeom prst="rect">
                <a:avLst/>
              </a:prstGeom>
              <a:blipFill>
                <a:blip r:embed="rId5"/>
                <a:stretch>
                  <a:fillRect l="-18750" r="-21875" b="-454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9DEB7500-C0AC-CD2B-A54B-14BD231DD0D7}"/>
                  </a:ext>
                </a:extLst>
              </p:cNvPr>
              <p:cNvSpPr txBox="1"/>
              <p:nvPr/>
            </p:nvSpPr>
            <p:spPr>
              <a:xfrm>
                <a:off x="1635988" y="2274437"/>
                <a:ext cx="386323" cy="55399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kumimoji="1" lang="ja-JP" altLang="en-US" sz="140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9DEB7500-C0AC-CD2B-A54B-14BD231DD0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5988" y="2274437"/>
                <a:ext cx="386323" cy="553998"/>
              </a:xfrm>
              <a:prstGeom prst="rect">
                <a:avLst/>
              </a:prstGeom>
              <a:blipFill>
                <a:blip r:embed="rId6"/>
                <a:stretch>
                  <a:fillRect l="-21875" r="-21875" b="-454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9EF5B682-FDE1-2BAF-E294-2083EC99D8A4}"/>
                  </a:ext>
                </a:extLst>
              </p:cNvPr>
              <p:cNvSpPr txBox="1"/>
              <p:nvPr/>
            </p:nvSpPr>
            <p:spPr>
              <a:xfrm>
                <a:off x="6503823" y="2274437"/>
                <a:ext cx="386323" cy="55399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kumimoji="1" lang="ja-JP" altLang="en-US" sz="140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9EF5B682-FDE1-2BAF-E294-2083EC99D8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3823" y="2274437"/>
                <a:ext cx="386323" cy="553998"/>
              </a:xfrm>
              <a:prstGeom prst="rect">
                <a:avLst/>
              </a:prstGeom>
              <a:blipFill>
                <a:blip r:embed="rId7"/>
                <a:stretch>
                  <a:fillRect l="-25806" r="-22581" b="-454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BCF4F269-C953-BB52-9A25-586652B96641}"/>
                  </a:ext>
                </a:extLst>
              </p:cNvPr>
              <p:cNvSpPr txBox="1"/>
              <p:nvPr/>
            </p:nvSpPr>
            <p:spPr>
              <a:xfrm>
                <a:off x="2973677" y="2274437"/>
                <a:ext cx="386323" cy="55399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kumimoji="1" lang="ja-JP" altLang="en-US" sz="140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BCF4F269-C953-BB52-9A25-586652B966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3677" y="2274437"/>
                <a:ext cx="386323" cy="553998"/>
              </a:xfrm>
              <a:prstGeom prst="rect">
                <a:avLst/>
              </a:prstGeom>
              <a:blipFill>
                <a:blip r:embed="rId8"/>
                <a:stretch>
                  <a:fillRect l="-22581" r="-22581" b="-454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図 17">
            <a:extLst>
              <a:ext uri="{FF2B5EF4-FFF2-40B4-BE49-F238E27FC236}">
                <a16:creationId xmlns:a16="http://schemas.microsoft.com/office/drawing/2014/main" id="{756E36D2-CA85-AF10-7B0C-09BB513710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7768" y="2188006"/>
            <a:ext cx="10314241" cy="776340"/>
          </a:xfrm>
          <a:prstGeom prst="rect">
            <a:avLst/>
          </a:prstGeom>
        </p:spPr>
      </p:pic>
      <p:sp>
        <p:nvSpPr>
          <p:cNvPr id="19" name="角丸四角形 18">
            <a:extLst>
              <a:ext uri="{FF2B5EF4-FFF2-40B4-BE49-F238E27FC236}">
                <a16:creationId xmlns:a16="http://schemas.microsoft.com/office/drawing/2014/main" id="{F0C53FB4-7269-7BB4-AC1C-BA357A9C510F}"/>
              </a:ext>
            </a:extLst>
          </p:cNvPr>
          <p:cNvSpPr/>
          <p:nvPr/>
        </p:nvSpPr>
        <p:spPr>
          <a:xfrm>
            <a:off x="7798461" y="1321791"/>
            <a:ext cx="814727" cy="685466"/>
          </a:xfrm>
          <a:prstGeom prst="roundRect">
            <a:avLst/>
          </a:prstGeom>
          <a:noFill/>
          <a:ln w="57150">
            <a:solidFill>
              <a:srgbClr val="E970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U ターン矢印 20">
            <a:extLst>
              <a:ext uri="{FF2B5EF4-FFF2-40B4-BE49-F238E27FC236}">
                <a16:creationId xmlns:a16="http://schemas.microsoft.com/office/drawing/2014/main" id="{2C2D394B-A7DA-EF5A-2847-59BDD7A41EAC}"/>
              </a:ext>
            </a:extLst>
          </p:cNvPr>
          <p:cNvSpPr/>
          <p:nvPr/>
        </p:nvSpPr>
        <p:spPr>
          <a:xfrm rot="10800000" flipH="1">
            <a:off x="4047893" y="2855485"/>
            <a:ext cx="3149320" cy="656550"/>
          </a:xfrm>
          <a:prstGeom prst="uturnArrow">
            <a:avLst>
              <a:gd name="adj1" fmla="val 6133"/>
              <a:gd name="adj2" fmla="val 10585"/>
              <a:gd name="adj3" fmla="val 18548"/>
              <a:gd name="adj4" fmla="val 43750"/>
              <a:gd name="adj5" fmla="val 9709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23" name="図 22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2801D93-1A69-3C23-13C1-5B31A17EFF0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2932" y="3985688"/>
            <a:ext cx="4953000" cy="635000"/>
          </a:xfrm>
          <a:prstGeom prst="rect">
            <a:avLst/>
          </a:prstGeom>
        </p:spPr>
      </p:pic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3ECFAF48-3769-10C1-AEEC-5F3E80A875CB}"/>
              </a:ext>
            </a:extLst>
          </p:cNvPr>
          <p:cNvGrpSpPr/>
          <p:nvPr/>
        </p:nvGrpSpPr>
        <p:grpSpPr>
          <a:xfrm>
            <a:off x="5680260" y="4073192"/>
            <a:ext cx="1262360" cy="444500"/>
            <a:chOff x="5680260" y="4073192"/>
            <a:chExt cx="1262360" cy="444500"/>
          </a:xfrm>
        </p:grpSpPr>
        <p:pic>
          <p:nvPicPr>
            <p:cNvPr id="26" name="図 25" descr="挿絵 が含まれている画像&#10;&#10;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82020EDB-3393-3BA4-1ADB-0BE166811F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269520" y="4073192"/>
              <a:ext cx="673100" cy="444500"/>
            </a:xfrm>
            <a:prstGeom prst="rect">
              <a:avLst/>
            </a:prstGeom>
          </p:spPr>
        </p:pic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CD663052-7ECC-8F85-9604-AE737A5B24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680260" y="4179515"/>
              <a:ext cx="520700" cy="279400"/>
            </a:xfrm>
            <a:prstGeom prst="rect">
              <a:avLst/>
            </a:prstGeom>
          </p:spPr>
        </p:pic>
      </p:grpSp>
      <p:pic>
        <p:nvPicPr>
          <p:cNvPr id="31" name="図 30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6A4130A-6E08-290E-08ED-ABD2BFCE32F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5632" y="4796194"/>
            <a:ext cx="4940300" cy="660400"/>
          </a:xfrm>
          <a:prstGeom prst="rect">
            <a:avLst/>
          </a:prstGeom>
        </p:spPr>
      </p:pic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17658716-66E7-3B8E-8000-9C0F33FB02E7}"/>
              </a:ext>
            </a:extLst>
          </p:cNvPr>
          <p:cNvGrpSpPr/>
          <p:nvPr/>
        </p:nvGrpSpPr>
        <p:grpSpPr>
          <a:xfrm>
            <a:off x="5698189" y="4835647"/>
            <a:ext cx="1257131" cy="673100"/>
            <a:chOff x="5698189" y="5013606"/>
            <a:chExt cx="1257131" cy="673100"/>
          </a:xfrm>
        </p:grpSpPr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E9F61F11-DA05-85BD-A4BB-9E738DF5FD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698189" y="5210456"/>
              <a:ext cx="520700" cy="279400"/>
            </a:xfrm>
            <a:prstGeom prst="rect">
              <a:avLst/>
            </a:prstGeom>
          </p:spPr>
        </p:pic>
        <p:pic>
          <p:nvPicPr>
            <p:cNvPr id="36" name="図 35" descr="テキスト が含まれている画像&#10;&#10;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51D2B561-BA07-61A6-56EB-F904421C96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256820" y="5013606"/>
              <a:ext cx="698500" cy="673100"/>
            </a:xfrm>
            <a:prstGeom prst="rect">
              <a:avLst/>
            </a:prstGeom>
          </p:spPr>
        </p:pic>
      </p:grpSp>
      <p:pic>
        <p:nvPicPr>
          <p:cNvPr id="41" name="図 40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61761660-DE6A-DB7A-EF1B-2FC2400F2E7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613188" y="5197597"/>
            <a:ext cx="1701800" cy="622300"/>
          </a:xfrm>
          <a:prstGeom prst="rect">
            <a:avLst/>
          </a:prstGeom>
        </p:spPr>
      </p:pic>
      <p:pic>
        <p:nvPicPr>
          <p:cNvPr id="43" name="図 42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B270D0C8-DF03-C822-D32E-9C9676D6974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660544" y="4366688"/>
            <a:ext cx="1346200" cy="508000"/>
          </a:xfrm>
          <a:prstGeom prst="rect">
            <a:avLst/>
          </a:prstGeom>
        </p:spPr>
      </p:pic>
      <p:pic>
        <p:nvPicPr>
          <p:cNvPr id="45" name="図 44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3BC0F0A1-DE1D-3839-D897-C51938F5FD1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052390" y="4366688"/>
            <a:ext cx="1847850" cy="57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158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20C4A1C-5923-1DBC-7D8E-5165B2C75E5F}"/>
                  </a:ext>
                </a:extLst>
              </p:cNvPr>
              <p:cNvSpPr txBox="1"/>
              <p:nvPr/>
            </p:nvSpPr>
            <p:spPr>
              <a:xfrm>
                <a:off x="408562" y="447472"/>
                <a:ext cx="779726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ja-JP" altLang="en-US" sz="3600">
                    <a:solidFill>
                      <a:srgbClr val="C00000"/>
                    </a:solidFill>
                  </a:rPr>
                  <a:t>なぜ</a:t>
                </a:r>
                <a:r>
                  <a:rPr lang="en-US" altLang="ja-JP" sz="3600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ja-JP" sz="3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altLang="ja-JP" sz="3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ja-JP" sz="3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kumimoji="1" lang="ja-JP" altLang="en-US" sz="3600">
                    <a:solidFill>
                      <a:srgbClr val="C00000"/>
                    </a:solidFill>
                  </a:rPr>
                  <a:t>という条件が必要なのか？</a:t>
                </a:r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20C4A1C-5923-1DBC-7D8E-5165B2C75E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562" y="447472"/>
                <a:ext cx="7797263" cy="646331"/>
              </a:xfrm>
              <a:prstGeom prst="rect">
                <a:avLst/>
              </a:prstGeom>
              <a:blipFill>
                <a:blip r:embed="rId3"/>
                <a:stretch>
                  <a:fillRect l="-2439" t="-15686" r="-1301" b="-3529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図 9">
            <a:extLst>
              <a:ext uri="{FF2B5EF4-FFF2-40B4-BE49-F238E27FC236}">
                <a16:creationId xmlns:a16="http://schemas.microsoft.com/office/drawing/2014/main" id="{E75B30E3-BBDA-2ECF-5FD8-ADEB0CD54C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531" y="1274552"/>
            <a:ext cx="10962937" cy="7327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0A7E9A67-5934-F54C-C5D0-85871B18AA18}"/>
                  </a:ext>
                </a:extLst>
              </p:cNvPr>
              <p:cNvSpPr txBox="1"/>
              <p:nvPr/>
            </p:nvSpPr>
            <p:spPr>
              <a:xfrm>
                <a:off x="5105329" y="2274437"/>
                <a:ext cx="386323" cy="55399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kumimoji="1" lang="ja-JP" altLang="en-US" sz="140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0A7E9A67-5934-F54C-C5D0-85871B18AA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329" y="2274437"/>
                <a:ext cx="386323" cy="553998"/>
              </a:xfrm>
              <a:prstGeom prst="rect">
                <a:avLst/>
              </a:prstGeom>
              <a:blipFill>
                <a:blip r:embed="rId5"/>
                <a:stretch>
                  <a:fillRect l="-18750" r="-21875" b="-454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9DEB7500-C0AC-CD2B-A54B-14BD231DD0D7}"/>
                  </a:ext>
                </a:extLst>
              </p:cNvPr>
              <p:cNvSpPr txBox="1"/>
              <p:nvPr/>
            </p:nvSpPr>
            <p:spPr>
              <a:xfrm>
                <a:off x="1635988" y="2274437"/>
                <a:ext cx="386323" cy="55399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kumimoji="1" lang="ja-JP" altLang="en-US" sz="140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9DEB7500-C0AC-CD2B-A54B-14BD231DD0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5988" y="2274437"/>
                <a:ext cx="386323" cy="553998"/>
              </a:xfrm>
              <a:prstGeom prst="rect">
                <a:avLst/>
              </a:prstGeom>
              <a:blipFill>
                <a:blip r:embed="rId6"/>
                <a:stretch>
                  <a:fillRect l="-21875" r="-21875" b="-454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9EF5B682-FDE1-2BAF-E294-2083EC99D8A4}"/>
                  </a:ext>
                </a:extLst>
              </p:cNvPr>
              <p:cNvSpPr txBox="1"/>
              <p:nvPr/>
            </p:nvSpPr>
            <p:spPr>
              <a:xfrm>
                <a:off x="6503823" y="2274437"/>
                <a:ext cx="386323" cy="55399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kumimoji="1" lang="ja-JP" altLang="en-US" sz="140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9EF5B682-FDE1-2BAF-E294-2083EC99D8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3823" y="2274437"/>
                <a:ext cx="386323" cy="553998"/>
              </a:xfrm>
              <a:prstGeom prst="rect">
                <a:avLst/>
              </a:prstGeom>
              <a:blipFill>
                <a:blip r:embed="rId7"/>
                <a:stretch>
                  <a:fillRect l="-25806" r="-22581" b="-454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BCF4F269-C953-BB52-9A25-586652B96641}"/>
                  </a:ext>
                </a:extLst>
              </p:cNvPr>
              <p:cNvSpPr txBox="1"/>
              <p:nvPr/>
            </p:nvSpPr>
            <p:spPr>
              <a:xfrm>
                <a:off x="2973677" y="2274437"/>
                <a:ext cx="386323" cy="55399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kumimoji="1" lang="ja-JP" altLang="en-US" sz="140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BCF4F269-C953-BB52-9A25-586652B966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3677" y="2274437"/>
                <a:ext cx="386323" cy="553998"/>
              </a:xfrm>
              <a:prstGeom prst="rect">
                <a:avLst/>
              </a:prstGeom>
              <a:blipFill>
                <a:blip r:embed="rId8"/>
                <a:stretch>
                  <a:fillRect l="-22581" r="-22581" b="-454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図 17">
            <a:extLst>
              <a:ext uri="{FF2B5EF4-FFF2-40B4-BE49-F238E27FC236}">
                <a16:creationId xmlns:a16="http://schemas.microsoft.com/office/drawing/2014/main" id="{756E36D2-CA85-AF10-7B0C-09BB513710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7768" y="2188006"/>
            <a:ext cx="10314241" cy="776340"/>
          </a:xfrm>
          <a:prstGeom prst="rect">
            <a:avLst/>
          </a:prstGeom>
        </p:spPr>
      </p:pic>
      <p:pic>
        <p:nvPicPr>
          <p:cNvPr id="23" name="図 22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2801D93-1A69-3C23-13C1-5B31A17EFF0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2932" y="3985688"/>
            <a:ext cx="4953000" cy="635000"/>
          </a:xfrm>
          <a:prstGeom prst="rect">
            <a:avLst/>
          </a:prstGeom>
        </p:spPr>
      </p:pic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3ECFAF48-3769-10C1-AEEC-5F3E80A875CB}"/>
              </a:ext>
            </a:extLst>
          </p:cNvPr>
          <p:cNvGrpSpPr/>
          <p:nvPr/>
        </p:nvGrpSpPr>
        <p:grpSpPr>
          <a:xfrm>
            <a:off x="5680260" y="4073192"/>
            <a:ext cx="1262360" cy="444500"/>
            <a:chOff x="5680260" y="4073192"/>
            <a:chExt cx="1262360" cy="444500"/>
          </a:xfrm>
        </p:grpSpPr>
        <p:pic>
          <p:nvPicPr>
            <p:cNvPr id="26" name="図 25" descr="挿絵 が含まれている画像&#10;&#10;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82020EDB-3393-3BA4-1ADB-0BE166811F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269520" y="4073192"/>
              <a:ext cx="673100" cy="444500"/>
            </a:xfrm>
            <a:prstGeom prst="rect">
              <a:avLst/>
            </a:prstGeom>
          </p:spPr>
        </p:pic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CD663052-7ECC-8F85-9604-AE737A5B24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680260" y="4179515"/>
              <a:ext cx="520700" cy="279400"/>
            </a:xfrm>
            <a:prstGeom prst="rect">
              <a:avLst/>
            </a:prstGeom>
          </p:spPr>
        </p:pic>
      </p:grpSp>
      <p:pic>
        <p:nvPicPr>
          <p:cNvPr id="31" name="図 30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6A4130A-6E08-290E-08ED-ABD2BFCE32F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5632" y="4796194"/>
            <a:ext cx="4940300" cy="660400"/>
          </a:xfrm>
          <a:prstGeom prst="rect">
            <a:avLst/>
          </a:prstGeom>
        </p:spPr>
      </p:pic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17658716-66E7-3B8E-8000-9C0F33FB02E7}"/>
              </a:ext>
            </a:extLst>
          </p:cNvPr>
          <p:cNvGrpSpPr/>
          <p:nvPr/>
        </p:nvGrpSpPr>
        <p:grpSpPr>
          <a:xfrm>
            <a:off x="5698189" y="4835647"/>
            <a:ext cx="1257131" cy="673100"/>
            <a:chOff x="5698189" y="5013606"/>
            <a:chExt cx="1257131" cy="673100"/>
          </a:xfrm>
        </p:grpSpPr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E9F61F11-DA05-85BD-A4BB-9E738DF5FD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698189" y="5210456"/>
              <a:ext cx="520700" cy="279400"/>
            </a:xfrm>
            <a:prstGeom prst="rect">
              <a:avLst/>
            </a:prstGeom>
          </p:spPr>
        </p:pic>
        <p:pic>
          <p:nvPicPr>
            <p:cNvPr id="36" name="図 35" descr="テキスト が含まれている画像&#10;&#10;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51D2B561-BA07-61A6-56EB-F904421C96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256820" y="5013606"/>
              <a:ext cx="698500" cy="673100"/>
            </a:xfrm>
            <a:prstGeom prst="rect">
              <a:avLst/>
            </a:prstGeom>
          </p:spPr>
        </p:pic>
      </p:grpSp>
      <p:pic>
        <p:nvPicPr>
          <p:cNvPr id="41" name="図 40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61761660-DE6A-DB7A-EF1B-2FC2400F2E7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613188" y="5197597"/>
            <a:ext cx="1701800" cy="622300"/>
          </a:xfrm>
          <a:prstGeom prst="rect">
            <a:avLst/>
          </a:prstGeom>
        </p:spPr>
      </p:pic>
      <p:pic>
        <p:nvPicPr>
          <p:cNvPr id="43" name="図 42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B270D0C8-DF03-C822-D32E-9C9676D6974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660544" y="4366688"/>
            <a:ext cx="1346200" cy="508000"/>
          </a:xfrm>
          <a:prstGeom prst="rect">
            <a:avLst/>
          </a:prstGeom>
        </p:spPr>
      </p:pic>
      <p:pic>
        <p:nvPicPr>
          <p:cNvPr id="45" name="図 44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3BC0F0A1-DE1D-3839-D897-C51938F5FD1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052390" y="4366688"/>
            <a:ext cx="1847850" cy="572725"/>
          </a:xfrm>
          <a:prstGeom prst="rect">
            <a:avLst/>
          </a:prstGeom>
        </p:spPr>
      </p:pic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A58B66E6-55C6-3721-EF71-78C062282F5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883391" y="623660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916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E1ED72E-670D-48F9-B287-10AAB1E73E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250" y="114299"/>
            <a:ext cx="11747500" cy="185646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4874B59-D0F8-6057-D55D-2A9010D181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0" y="2238337"/>
            <a:ext cx="8851900" cy="62006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0D04DD45-BF60-D144-F497-EDB85A011E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000" y="3062466"/>
            <a:ext cx="7429500" cy="535004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6A2DA1FE-A87B-1FCC-1616-B88607E9E0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1400" y="3732904"/>
            <a:ext cx="3975100" cy="472958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AA800944-FC2B-5E61-4CBC-7E22F2EC46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0700" y="4297202"/>
            <a:ext cx="6337300" cy="579098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D11FCBB5-AEDA-D828-367E-79932F5A71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1050" y="5158533"/>
            <a:ext cx="6661150" cy="451603"/>
          </a:xfrm>
          <a:prstGeom prst="rect">
            <a:avLst/>
          </a:prstGeom>
        </p:spPr>
      </p:pic>
      <p:pic>
        <p:nvPicPr>
          <p:cNvPr id="17" name="図 16" descr="弦楽器, ヴァイオリン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31B462E8-E548-0179-416A-B04AD939A3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77150" y="5097858"/>
            <a:ext cx="3041650" cy="512278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32CCA2F2-21F0-3095-19B5-3DB301C1B98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92300" y="5840389"/>
            <a:ext cx="6461125" cy="607456"/>
          </a:xfrm>
          <a:prstGeom prst="rect">
            <a:avLst/>
          </a:prstGeom>
        </p:spPr>
      </p:pic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8820D71C-C3E2-7C0E-B60C-E6CB42E53F3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883391" y="623660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700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E9598-2B36-507C-FFDC-08EBDEC1D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24FBCED-9028-B23A-5B1C-77B57A082779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F992BB2-F180-42A9-7E95-B1BCC4BD7B68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6" name="図 5" descr="テキス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C4EB0F3-B4D0-2A4B-148E-A829F1C346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044" y="2628762"/>
            <a:ext cx="11319006" cy="1910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6812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テキス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064A767E-E840-2DCB-6599-7CD80D9A3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497" y="165481"/>
            <a:ext cx="11319006" cy="191086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C01DDE57-4084-168C-33EA-7095AA80A0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6804" y="2275660"/>
            <a:ext cx="8851900" cy="62006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C1EF1DA-32C7-8767-FE82-0FD4EFAAF6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6804" y="3099789"/>
            <a:ext cx="7429500" cy="53500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B1B0C46E-653D-9F6C-47A6-EFC989F591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3204" y="3770227"/>
            <a:ext cx="3975100" cy="47295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4320BC3B-940C-4818-59B4-3A77485C58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2504" y="4334525"/>
            <a:ext cx="6337300" cy="57909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2D88F91-686A-C36C-A403-CDB25B3498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06804" y="5146986"/>
            <a:ext cx="9944791" cy="535004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8113DB36-E69B-0519-1630-54F9D73F81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36673" y="5915353"/>
            <a:ext cx="6392161" cy="618240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A8B6714-2AEA-33BC-59A7-3CC98165B691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800" b="1" dirty="0"/>
              <a:t>GeoGebra</a:t>
            </a:r>
            <a:endParaRPr lang="ja-JP" altLang="en-US"/>
          </a:p>
        </p:txBody>
      </p:sp>
      <p:pic>
        <p:nvPicPr>
          <p:cNvPr id="11" name="図 10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7FC04CD9-44D0-AC6C-43C6-1B42AD231CC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83391" y="623660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777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98B6E-ED47-C319-12C0-B15EAA0463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FD264F6-807C-BB5A-E81E-136DE9F604DA}"/>
              </a:ext>
            </a:extLst>
          </p:cNvPr>
          <p:cNvSpPr txBox="1"/>
          <p:nvPr/>
        </p:nvSpPr>
        <p:spPr>
          <a:xfrm>
            <a:off x="3415511" y="860550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4410684-62D1-EC2B-B3E0-55985E96ED97}"/>
              </a:ext>
            </a:extLst>
          </p:cNvPr>
          <p:cNvSpPr txBox="1"/>
          <p:nvPr/>
        </p:nvSpPr>
        <p:spPr>
          <a:xfrm>
            <a:off x="2302287" y="2342516"/>
            <a:ext cx="7839240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/>
              <a:t>GeoGebra</a:t>
            </a:r>
            <a:r>
              <a:rPr kumimoji="1" lang="ja-JP" altLang="en-US" sz="4400"/>
              <a:t>を使って因数分解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19CCBDF-3320-1718-7E5D-E3A6C0A0AFDF}"/>
              </a:ext>
            </a:extLst>
          </p:cNvPr>
          <p:cNvSpPr txBox="1"/>
          <p:nvPr/>
        </p:nvSpPr>
        <p:spPr>
          <a:xfrm>
            <a:off x="989045" y="3548872"/>
            <a:ext cx="10545641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テクノロジーを使って、</a:t>
            </a:r>
            <a:endParaRPr kumimoji="1" lang="en-US" altLang="ja-JP" sz="4400" dirty="0"/>
          </a:p>
          <a:p>
            <a:r>
              <a:rPr kumimoji="1" lang="ja-JP" altLang="en-US" sz="4400"/>
              <a:t>因数分解ができる式の法則性を見つける。</a:t>
            </a:r>
          </a:p>
        </p:txBody>
      </p:sp>
    </p:spTree>
    <p:extLst>
      <p:ext uri="{BB962C8B-B14F-4D97-AF65-F5344CB8AC3E}">
        <p14:creationId xmlns:p14="http://schemas.microsoft.com/office/powerpoint/2010/main" val="4302604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BEED29-6DFE-6D5B-5C43-A0AFA23A0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3C4F14E-DD57-0AF2-6798-2F9EB4D57ECB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C6C0898-DFA9-08D7-D8E4-87731A710CFC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A20AD84-AFE9-D955-D179-FF786BAB07B9}"/>
              </a:ext>
            </a:extLst>
          </p:cNvPr>
          <p:cNvSpPr txBox="1"/>
          <p:nvPr/>
        </p:nvSpPr>
        <p:spPr>
          <a:xfrm>
            <a:off x="344556" y="1346103"/>
            <a:ext cx="1163651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</a:t>
            </a:r>
            <a:r>
              <a:rPr lang="en-US" altLang="ja-JP" sz="6000" b="1" dirty="0">
                <a:solidFill>
                  <a:schemeClr val="bg1"/>
                </a:solidFill>
              </a:rPr>
              <a:t>GeoGebra</a:t>
            </a:r>
            <a:r>
              <a:rPr lang="ja-JP" altLang="en-US" sz="6000" b="1">
                <a:solidFill>
                  <a:schemeClr val="bg1"/>
                </a:solidFill>
              </a:rPr>
              <a:t>で因数分解」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6" name="図 5" descr="テキスト, 手紙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D5F2905-F238-9218-CC57-882FDDBF24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737" y="2546432"/>
            <a:ext cx="11567799" cy="3735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06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658</TotalTime>
  <Words>233</Words>
  <Application>Microsoft Macintosh PowerPoint</Application>
  <PresentationFormat>ワイド画面</PresentationFormat>
  <Paragraphs>62</Paragraphs>
  <Slides>23</Slides>
  <Notes>8</Notes>
  <HiddenSlides>0</HiddenSlides>
  <MMClips>2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23</vt:i4>
      </vt:variant>
    </vt:vector>
  </HeadingPairs>
  <TitlesOfParts>
    <vt:vector size="28" baseType="lpstr">
      <vt:lpstr>游ゴシック</vt:lpstr>
      <vt:lpstr>游ゴシック Light</vt:lpstr>
      <vt:lpstr>Arial</vt:lpstr>
      <vt:lpstr>Cambria Math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19</cp:revision>
  <dcterms:created xsi:type="dcterms:W3CDTF">2024-12-21T06:28:55Z</dcterms:created>
  <dcterms:modified xsi:type="dcterms:W3CDTF">2025-02-15T10:14:54Z</dcterms:modified>
</cp:coreProperties>
</file>