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7" r:id="rId3"/>
    <p:sldId id="281" r:id="rId4"/>
    <p:sldId id="296" r:id="rId5"/>
    <p:sldId id="280" r:id="rId6"/>
    <p:sldId id="282" r:id="rId7"/>
    <p:sldId id="279" r:id="rId8"/>
    <p:sldId id="278" r:id="rId9"/>
    <p:sldId id="286" r:id="rId10"/>
    <p:sldId id="288" r:id="rId11"/>
    <p:sldId id="284" r:id="rId12"/>
    <p:sldId id="285" r:id="rId13"/>
    <p:sldId id="290" r:id="rId14"/>
    <p:sldId id="289" r:id="rId15"/>
    <p:sldId id="291" r:id="rId16"/>
    <p:sldId id="287" r:id="rId17"/>
    <p:sldId id="292" r:id="rId18"/>
    <p:sldId id="283" r:id="rId19"/>
    <p:sldId id="295" r:id="rId20"/>
    <p:sldId id="293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1348"/>
  </p:normalViewPr>
  <p:slideViewPr>
    <p:cSldViewPr snapToGrid="0">
      <p:cViewPr varScale="1">
        <p:scale>
          <a:sx n="93" d="100"/>
          <a:sy n="93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数と式「１文字に着目して整理」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1069E9B-DCB6-839F-240D-9BE71D35B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06" y="2742400"/>
            <a:ext cx="11755187" cy="137319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BC2DD44-9056-68AB-A2A5-3B9BC2C3F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06" y="4475115"/>
            <a:ext cx="11258380" cy="94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1027669" y="2052582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数式をタスキがけ。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7D14A0-EF36-C146-F737-07746630C25E}"/>
              </a:ext>
            </a:extLst>
          </p:cNvPr>
          <p:cNvSpPr txBox="1"/>
          <p:nvPr/>
        </p:nvSpPr>
        <p:spPr>
          <a:xfrm>
            <a:off x="1027669" y="4130763"/>
            <a:ext cx="998054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複数の変数があり、どちらも同じ次数のときはどちらかに着目して整理する。</a:t>
            </a:r>
          </a:p>
        </p:txBody>
      </p:sp>
      <p:pic>
        <p:nvPicPr>
          <p:cNvPr id="6" name="図 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B347057C-D6C7-F7D5-A9FE-D1516FF30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323" y="2052582"/>
            <a:ext cx="55372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98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&#10;&#10;自動的に生成された説明">
            <a:extLst>
              <a:ext uri="{FF2B5EF4-FFF2-40B4-BE49-F238E27FC236}">
                <a16:creationId xmlns:a16="http://schemas.microsoft.com/office/drawing/2014/main" id="{6D953398-4431-0A4A-2AA3-50DFEE75D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67" y="301805"/>
            <a:ext cx="7772400" cy="10725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8430ECD-FE88-B02B-2370-D1F9E9CF6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957" y="2603665"/>
            <a:ext cx="9155105" cy="825335"/>
          </a:xfrm>
          <a:prstGeom prst="rect">
            <a:avLst/>
          </a:prstGeo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F9576F5C-8A6E-3167-51A6-12E8D15A1891}"/>
              </a:ext>
            </a:extLst>
          </p:cNvPr>
          <p:cNvSpPr/>
          <p:nvPr/>
        </p:nvSpPr>
        <p:spPr>
          <a:xfrm>
            <a:off x="3505945" y="2603665"/>
            <a:ext cx="2241711" cy="848047"/>
          </a:xfrm>
          <a:prstGeom prst="roundRect">
            <a:avLst>
              <a:gd name="adj" fmla="val 30284"/>
            </a:avLst>
          </a:prstGeom>
          <a:solidFill>
            <a:srgbClr val="00B050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85BC5637-034A-E447-5B39-526D26579FFD}"/>
              </a:ext>
            </a:extLst>
          </p:cNvPr>
          <p:cNvSpPr/>
          <p:nvPr/>
        </p:nvSpPr>
        <p:spPr>
          <a:xfrm>
            <a:off x="6888044" y="2603665"/>
            <a:ext cx="1959072" cy="848047"/>
          </a:xfrm>
          <a:prstGeom prst="roundRect">
            <a:avLst>
              <a:gd name="adj" fmla="val 30284"/>
            </a:avLst>
          </a:prstGeom>
          <a:solidFill>
            <a:srgbClr val="E97095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AE48E8A0-8CCB-B287-883E-DF19E13B9E76}"/>
              </a:ext>
            </a:extLst>
          </p:cNvPr>
          <p:cNvSpPr/>
          <p:nvPr/>
        </p:nvSpPr>
        <p:spPr>
          <a:xfrm>
            <a:off x="8858991" y="2615540"/>
            <a:ext cx="1959071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9CBE260-4276-164E-7FEF-A8FD94FA5B7E}"/>
              </a:ext>
            </a:extLst>
          </p:cNvPr>
          <p:cNvSpPr txBox="1"/>
          <p:nvPr/>
        </p:nvSpPr>
        <p:spPr>
          <a:xfrm>
            <a:off x="4326467" y="4681049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/>
              <a:t>これらをひとつの数字として扱う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2CE61EF6-B570-8508-2407-0B5E68B0FA5A}"/>
              </a:ext>
            </a:extLst>
          </p:cNvPr>
          <p:cNvCxnSpPr/>
          <p:nvPr/>
        </p:nvCxnSpPr>
        <p:spPr>
          <a:xfrm flipV="1">
            <a:off x="4738255" y="3645725"/>
            <a:ext cx="0" cy="819397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D7D1A72D-3920-0012-B9FB-DE4D29D3C120}"/>
              </a:ext>
            </a:extLst>
          </p:cNvPr>
          <p:cNvCxnSpPr/>
          <p:nvPr/>
        </p:nvCxnSpPr>
        <p:spPr>
          <a:xfrm flipV="1">
            <a:off x="7908966" y="3574473"/>
            <a:ext cx="0" cy="819397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2F717424-7F9D-23EE-32F6-44154FF998D5}"/>
              </a:ext>
            </a:extLst>
          </p:cNvPr>
          <p:cNvCxnSpPr/>
          <p:nvPr/>
        </p:nvCxnSpPr>
        <p:spPr>
          <a:xfrm flipV="1">
            <a:off x="9832769" y="3562598"/>
            <a:ext cx="0" cy="819397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02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1" animBg="1"/>
      <p:bldP spid="8" grpId="1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28D85E4-48AC-131F-BC8E-FCDDBAFAB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840" y="2141676"/>
            <a:ext cx="6293840" cy="19365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D17B16F-948A-AA0E-E84E-F2709DDD9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59" y="1014129"/>
            <a:ext cx="11673444" cy="836882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08272F3-6725-18CF-68D7-214D3DD7319B}"/>
              </a:ext>
            </a:extLst>
          </p:cNvPr>
          <p:cNvSpPr/>
          <p:nvPr/>
        </p:nvSpPr>
        <p:spPr>
          <a:xfrm>
            <a:off x="2949080" y="2184070"/>
            <a:ext cx="720395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98E3A74-87D4-AE1B-417D-3BD331164D51}"/>
              </a:ext>
            </a:extLst>
          </p:cNvPr>
          <p:cNvSpPr/>
          <p:nvPr/>
        </p:nvSpPr>
        <p:spPr>
          <a:xfrm>
            <a:off x="2960955" y="2801587"/>
            <a:ext cx="720395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E831EC0-624D-9F59-D46D-4487B8A04E59}"/>
              </a:ext>
            </a:extLst>
          </p:cNvPr>
          <p:cNvSpPr/>
          <p:nvPr/>
        </p:nvSpPr>
        <p:spPr>
          <a:xfrm>
            <a:off x="4757531" y="2184070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CC9E456-7AE8-756A-B911-98F9C6954D2A}"/>
              </a:ext>
            </a:extLst>
          </p:cNvPr>
          <p:cNvSpPr/>
          <p:nvPr/>
        </p:nvSpPr>
        <p:spPr>
          <a:xfrm>
            <a:off x="4757531" y="2801587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60FD3BA-5AF2-6D13-4BCD-D99185EF0058}"/>
              </a:ext>
            </a:extLst>
          </p:cNvPr>
          <p:cNvSpPr/>
          <p:nvPr/>
        </p:nvSpPr>
        <p:spPr>
          <a:xfrm>
            <a:off x="7476981" y="2801587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9126BD5-918D-E479-F298-EC63F8401455}"/>
              </a:ext>
            </a:extLst>
          </p:cNvPr>
          <p:cNvSpPr/>
          <p:nvPr/>
        </p:nvSpPr>
        <p:spPr>
          <a:xfrm>
            <a:off x="7476981" y="2177088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08C63BE-F2B6-2425-EBAF-67E10A57734A}"/>
              </a:ext>
            </a:extLst>
          </p:cNvPr>
          <p:cNvSpPr/>
          <p:nvPr/>
        </p:nvSpPr>
        <p:spPr>
          <a:xfrm>
            <a:off x="7488857" y="3478481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十字形 5">
            <a:extLst>
              <a:ext uri="{FF2B5EF4-FFF2-40B4-BE49-F238E27FC236}">
                <a16:creationId xmlns:a16="http://schemas.microsoft.com/office/drawing/2014/main" id="{542A4484-8735-4AD6-DE73-D7F015EFB522}"/>
              </a:ext>
            </a:extLst>
          </p:cNvPr>
          <p:cNvSpPr/>
          <p:nvPr/>
        </p:nvSpPr>
        <p:spPr>
          <a:xfrm rot="2744497">
            <a:off x="9200421" y="2883848"/>
            <a:ext cx="2120629" cy="2120630"/>
          </a:xfrm>
          <a:prstGeom prst="plus">
            <a:avLst>
              <a:gd name="adj" fmla="val 44495"/>
            </a:avLst>
          </a:prstGeom>
          <a:solidFill>
            <a:srgbClr val="E97095"/>
          </a:solidFill>
          <a:ln>
            <a:solidFill>
              <a:srgbClr val="E970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43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17B16F-948A-AA0E-E84E-F2709DDD9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59" y="1014129"/>
            <a:ext cx="11673444" cy="836882"/>
          </a:xfrm>
          <a:prstGeom prst="rect">
            <a:avLst/>
          </a:prstGeom>
        </p:spPr>
      </p:pic>
      <p:pic>
        <p:nvPicPr>
          <p:cNvPr id="5" name="図 4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80A857A1-982F-DC03-3992-1A30BC7BE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080" y="2184070"/>
            <a:ext cx="6293840" cy="18517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811FC08-85E9-498B-4FD1-D8D4A297A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545" y="4529228"/>
            <a:ext cx="6391893" cy="65732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777FF33-27A9-6E31-1AE5-160814934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781" y="5359224"/>
            <a:ext cx="6936139" cy="572399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E831EC0-624D-9F59-D46D-4487B8A04E59}"/>
              </a:ext>
            </a:extLst>
          </p:cNvPr>
          <p:cNvSpPr/>
          <p:nvPr/>
        </p:nvSpPr>
        <p:spPr>
          <a:xfrm>
            <a:off x="4757531" y="2184070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CC9E456-7AE8-756A-B911-98F9C6954D2A}"/>
              </a:ext>
            </a:extLst>
          </p:cNvPr>
          <p:cNvSpPr/>
          <p:nvPr/>
        </p:nvSpPr>
        <p:spPr>
          <a:xfrm>
            <a:off x="4757531" y="2801587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60FD3BA-5AF2-6D13-4BCD-D99185EF0058}"/>
              </a:ext>
            </a:extLst>
          </p:cNvPr>
          <p:cNvSpPr/>
          <p:nvPr/>
        </p:nvSpPr>
        <p:spPr>
          <a:xfrm>
            <a:off x="7476981" y="2801587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9126BD5-918D-E479-F298-EC63F8401455}"/>
              </a:ext>
            </a:extLst>
          </p:cNvPr>
          <p:cNvSpPr/>
          <p:nvPr/>
        </p:nvSpPr>
        <p:spPr>
          <a:xfrm>
            <a:off x="7476981" y="2177088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08C63BE-F2B6-2425-EBAF-67E10A57734A}"/>
              </a:ext>
            </a:extLst>
          </p:cNvPr>
          <p:cNvSpPr/>
          <p:nvPr/>
        </p:nvSpPr>
        <p:spPr>
          <a:xfrm>
            <a:off x="7488857" y="3478481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5FBAA26-9F03-74C4-2FB8-B6EF193D1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0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DEC5D7BA-4D73-9ED0-AE96-3E25F0E99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83" y="1478684"/>
            <a:ext cx="11048621" cy="36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4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59FB8025-D25F-FAE4-1FD1-95F912AA1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37" y="143823"/>
            <a:ext cx="1765300" cy="965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E901F4-1BB7-D602-2569-B5434C43F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87" y="1177306"/>
            <a:ext cx="7772400" cy="597876"/>
          </a:xfrm>
          <a:prstGeom prst="rect">
            <a:avLst/>
          </a:prstGeom>
        </p:spPr>
      </p:pic>
      <p:pic>
        <p:nvPicPr>
          <p:cNvPr id="7" name="図 6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DA6B687E-02E0-EF98-384F-C5B0234C0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080" y="2177088"/>
            <a:ext cx="6306787" cy="18898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6789114-30C9-A167-B279-91C2C3850CBE}"/>
              </a:ext>
            </a:extLst>
          </p:cNvPr>
          <p:cNvSpPr/>
          <p:nvPr/>
        </p:nvSpPr>
        <p:spPr>
          <a:xfrm>
            <a:off x="2949080" y="2184070"/>
            <a:ext cx="720395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571D98E-80C3-2885-D35C-4CFA96CD6A29}"/>
              </a:ext>
            </a:extLst>
          </p:cNvPr>
          <p:cNvSpPr/>
          <p:nvPr/>
        </p:nvSpPr>
        <p:spPr>
          <a:xfrm>
            <a:off x="2927089" y="2801587"/>
            <a:ext cx="720395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4CE6447-686E-1519-1B5E-FCA1834ECD15}"/>
              </a:ext>
            </a:extLst>
          </p:cNvPr>
          <p:cNvSpPr/>
          <p:nvPr/>
        </p:nvSpPr>
        <p:spPr>
          <a:xfrm>
            <a:off x="4757531" y="2184070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118AB0B-7A3D-E487-4F7C-813D8D4D4DA2}"/>
              </a:ext>
            </a:extLst>
          </p:cNvPr>
          <p:cNvSpPr/>
          <p:nvPr/>
        </p:nvSpPr>
        <p:spPr>
          <a:xfrm>
            <a:off x="4757531" y="2801587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18684BB-5D9C-42DF-8D4E-6BFC860F2665}"/>
              </a:ext>
            </a:extLst>
          </p:cNvPr>
          <p:cNvSpPr/>
          <p:nvPr/>
        </p:nvSpPr>
        <p:spPr>
          <a:xfrm>
            <a:off x="7476981" y="2801587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BEA71CE-33EB-4121-F46D-AE4185EF07C2}"/>
              </a:ext>
            </a:extLst>
          </p:cNvPr>
          <p:cNvSpPr/>
          <p:nvPr/>
        </p:nvSpPr>
        <p:spPr>
          <a:xfrm>
            <a:off x="7476981" y="2177088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BD33519-1E5D-1BBE-E94C-1D592DE1B3F5}"/>
              </a:ext>
            </a:extLst>
          </p:cNvPr>
          <p:cNvSpPr/>
          <p:nvPr/>
        </p:nvSpPr>
        <p:spPr>
          <a:xfrm>
            <a:off x="7488857" y="3478481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77D0B0B-A53C-E210-CD8C-30EEBECC4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089" y="4352609"/>
            <a:ext cx="6121400" cy="5715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11B8612-7C0B-6EA3-26AC-372511A3D0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4089" y="5209830"/>
            <a:ext cx="5194300" cy="6096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63AA9E9-60D5-40EA-6641-3DAAB5E317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7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3B0556E6-CB00-9517-5E7E-289FCEC54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37" y="143823"/>
            <a:ext cx="1765300" cy="965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2D61E5E-1077-BEA9-0BAA-3AC688D36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033" y="1320800"/>
            <a:ext cx="7543800" cy="660400"/>
          </a:xfrm>
          <a:prstGeom prst="rect">
            <a:avLst/>
          </a:prstGeom>
        </p:spPr>
      </p:pic>
      <p:pic>
        <p:nvPicPr>
          <p:cNvPr id="6" name="図 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1F9F8C9A-0071-7667-E359-BF92D1C6C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439" y="2223160"/>
            <a:ext cx="6982351" cy="1915392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615E2C4-1CF4-2539-058C-A3E810B89D17}"/>
              </a:ext>
            </a:extLst>
          </p:cNvPr>
          <p:cNvSpPr/>
          <p:nvPr/>
        </p:nvSpPr>
        <p:spPr>
          <a:xfrm>
            <a:off x="2699976" y="2223160"/>
            <a:ext cx="720395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BA0AA4E-0EF2-3ACE-2C6A-B53AAE48E6A1}"/>
              </a:ext>
            </a:extLst>
          </p:cNvPr>
          <p:cNvSpPr/>
          <p:nvPr/>
        </p:nvSpPr>
        <p:spPr>
          <a:xfrm>
            <a:off x="2677985" y="2840677"/>
            <a:ext cx="720395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5ACCC5A-DECA-993A-E4F4-2EA97A7BC6F5}"/>
              </a:ext>
            </a:extLst>
          </p:cNvPr>
          <p:cNvSpPr/>
          <p:nvPr/>
        </p:nvSpPr>
        <p:spPr>
          <a:xfrm>
            <a:off x="4544612" y="2223160"/>
            <a:ext cx="1808128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ADAFF70-5397-B162-86EC-65F2F3A45545}"/>
              </a:ext>
            </a:extLst>
          </p:cNvPr>
          <p:cNvSpPr/>
          <p:nvPr/>
        </p:nvSpPr>
        <p:spPr>
          <a:xfrm>
            <a:off x="4544612" y="2840677"/>
            <a:ext cx="1808128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7CB78E-AD7E-AE4F-C647-5C61ED5E1C32}"/>
              </a:ext>
            </a:extLst>
          </p:cNvPr>
          <p:cNvSpPr/>
          <p:nvPr/>
        </p:nvSpPr>
        <p:spPr>
          <a:xfrm>
            <a:off x="7866447" y="2851342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53BDB07-A06A-8B14-5A0F-0AD2D7EF1E3B}"/>
              </a:ext>
            </a:extLst>
          </p:cNvPr>
          <p:cNvSpPr/>
          <p:nvPr/>
        </p:nvSpPr>
        <p:spPr>
          <a:xfrm>
            <a:off x="7866447" y="2226843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3843369-B6F0-719E-898D-ED315C180612}"/>
              </a:ext>
            </a:extLst>
          </p:cNvPr>
          <p:cNvSpPr/>
          <p:nvPr/>
        </p:nvSpPr>
        <p:spPr>
          <a:xfrm>
            <a:off x="7878323" y="3528236"/>
            <a:ext cx="1453264" cy="53537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7E552CE-A73E-AC2C-FED5-402EA2F3E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233" y="4355442"/>
            <a:ext cx="6070600" cy="5842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C1D06C4-916C-F564-93F4-536E8343FE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876" y="5251450"/>
            <a:ext cx="5181600" cy="571500"/>
          </a:xfrm>
          <a:prstGeom prst="rect">
            <a:avLst/>
          </a:prstGeom>
        </p:spPr>
      </p:pic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AE36976-70C7-4BBF-CE33-352A120ACE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9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B90034B-4F3D-4A64-A993-04C512746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216" y="378883"/>
            <a:ext cx="7772400" cy="93594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020E612-FDCE-2234-73EE-CE0D16446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31" y="2203639"/>
            <a:ext cx="9105938" cy="935942"/>
          </a:xfrm>
          <a:prstGeom prst="rect">
            <a:avLst/>
          </a:prstGeom>
        </p:spPr>
      </p:pic>
      <p:sp>
        <p:nvSpPr>
          <p:cNvPr id="8" name="角丸四角形 7">
            <a:extLst>
              <a:ext uri="{FF2B5EF4-FFF2-40B4-BE49-F238E27FC236}">
                <a16:creationId xmlns:a16="http://schemas.microsoft.com/office/drawing/2014/main" id="{D3333CF6-AE08-D505-E87D-708491CD5263}"/>
              </a:ext>
            </a:extLst>
          </p:cNvPr>
          <p:cNvSpPr/>
          <p:nvPr/>
        </p:nvSpPr>
        <p:spPr>
          <a:xfrm>
            <a:off x="1623484" y="2203639"/>
            <a:ext cx="719454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FFBD4654-762C-306F-FE2C-CAB83EAC6175}"/>
              </a:ext>
            </a:extLst>
          </p:cNvPr>
          <p:cNvSpPr/>
          <p:nvPr/>
        </p:nvSpPr>
        <p:spPr>
          <a:xfrm>
            <a:off x="3217332" y="2203639"/>
            <a:ext cx="54800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DBE4EF3C-84FF-6F19-164A-347D5ABA614E}"/>
              </a:ext>
            </a:extLst>
          </p:cNvPr>
          <p:cNvSpPr/>
          <p:nvPr/>
        </p:nvSpPr>
        <p:spPr>
          <a:xfrm>
            <a:off x="7078132" y="2203639"/>
            <a:ext cx="548005" cy="848047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89EE2C2-384A-BCB6-46BD-74FE1D884CD0}"/>
              </a:ext>
            </a:extLst>
          </p:cNvPr>
          <p:cNvGrpSpPr/>
          <p:nvPr/>
        </p:nvGrpSpPr>
        <p:grpSpPr>
          <a:xfrm>
            <a:off x="329385" y="3388972"/>
            <a:ext cx="11533230" cy="975970"/>
            <a:chOff x="329385" y="3388972"/>
            <a:chExt cx="11533230" cy="97597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EAFEF75B-9DCC-F836-55FE-C526D13A4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9385" y="3429000"/>
              <a:ext cx="11533230" cy="935942"/>
            </a:xfrm>
            <a:prstGeom prst="rect">
              <a:avLst/>
            </a:prstGeom>
          </p:spPr>
        </p:pic>
        <p:sp>
          <p:nvSpPr>
            <p:cNvPr id="11" name="角丸四角形 10">
              <a:extLst>
                <a:ext uri="{FF2B5EF4-FFF2-40B4-BE49-F238E27FC236}">
                  <a16:creationId xmlns:a16="http://schemas.microsoft.com/office/drawing/2014/main" id="{A42A5D3A-B632-9EEE-6165-1A483C93AE34}"/>
                </a:ext>
              </a:extLst>
            </p:cNvPr>
            <p:cNvSpPr/>
            <p:nvPr/>
          </p:nvSpPr>
          <p:spPr>
            <a:xfrm>
              <a:off x="1589617" y="3388972"/>
              <a:ext cx="719454" cy="848047"/>
            </a:xfrm>
            <a:prstGeom prst="roundRect">
              <a:avLst>
                <a:gd name="adj" fmla="val 30284"/>
              </a:avLst>
            </a:prstGeom>
            <a:solidFill>
              <a:srgbClr val="007FBA">
                <a:alpha val="2982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角丸四角形 11">
              <a:extLst>
                <a:ext uri="{FF2B5EF4-FFF2-40B4-BE49-F238E27FC236}">
                  <a16:creationId xmlns:a16="http://schemas.microsoft.com/office/drawing/2014/main" id="{A87FB0AC-AAB2-5398-7C4C-17613B7D351F}"/>
                </a:ext>
              </a:extLst>
            </p:cNvPr>
            <p:cNvSpPr/>
            <p:nvPr/>
          </p:nvSpPr>
          <p:spPr>
            <a:xfrm>
              <a:off x="5689599" y="3473639"/>
              <a:ext cx="548005" cy="848047"/>
            </a:xfrm>
            <a:prstGeom prst="roundRect">
              <a:avLst>
                <a:gd name="adj" fmla="val 30284"/>
              </a:avLst>
            </a:prstGeom>
            <a:solidFill>
              <a:srgbClr val="007FBA">
                <a:alpha val="2982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7164CE7-0B43-DF4B-7A3D-CF010DD74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5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A175F1-1005-5913-2A15-D3E27129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84" y="93949"/>
            <a:ext cx="11863632" cy="8881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6383834-215F-5AD5-FA14-87D1B4A9B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467" y="982134"/>
            <a:ext cx="7772400" cy="61869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FE874A0-F52F-70F9-26B4-4DAC1279E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467" y="1735334"/>
            <a:ext cx="7772400" cy="6049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ED5D50-6FE9-D124-BECA-80562DCC2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467" y="2497952"/>
            <a:ext cx="7772400" cy="59552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24E194D-3849-A790-AA05-B42FBABB8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84" y="93949"/>
            <a:ext cx="11863632" cy="888185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B9F1AD5F-B5E1-228A-59F1-8B6AAAC00DA6}"/>
              </a:ext>
            </a:extLst>
          </p:cNvPr>
          <p:cNvSpPr/>
          <p:nvPr/>
        </p:nvSpPr>
        <p:spPr>
          <a:xfrm>
            <a:off x="2562803" y="206415"/>
            <a:ext cx="422393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95B5F767-7792-5C18-03B1-577E0488C36C}"/>
              </a:ext>
            </a:extLst>
          </p:cNvPr>
          <p:cNvSpPr/>
          <p:nvPr/>
        </p:nvSpPr>
        <p:spPr>
          <a:xfrm>
            <a:off x="3669383" y="206415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E9325A24-530B-9DB4-0314-9416912CB940}"/>
              </a:ext>
            </a:extLst>
          </p:cNvPr>
          <p:cNvSpPr/>
          <p:nvPr/>
        </p:nvSpPr>
        <p:spPr>
          <a:xfrm>
            <a:off x="6177126" y="206415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9E335320-3967-F8DC-3476-ACA7208FF111}"/>
              </a:ext>
            </a:extLst>
          </p:cNvPr>
          <p:cNvSpPr/>
          <p:nvPr/>
        </p:nvSpPr>
        <p:spPr>
          <a:xfrm>
            <a:off x="2562803" y="917615"/>
            <a:ext cx="422393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27098DC7-3874-0637-47A2-87F8B71AEE25}"/>
              </a:ext>
            </a:extLst>
          </p:cNvPr>
          <p:cNvSpPr/>
          <p:nvPr/>
        </p:nvSpPr>
        <p:spPr>
          <a:xfrm>
            <a:off x="5261117" y="951481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33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A175F1-1005-5913-2A15-D3E27129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84" y="93949"/>
            <a:ext cx="11863632" cy="8881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6383834-215F-5AD5-FA14-87D1B4A9B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467" y="982134"/>
            <a:ext cx="7772400" cy="61869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FE874A0-F52F-70F9-26B4-4DAC1279E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467" y="1735334"/>
            <a:ext cx="7772400" cy="6049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ED5D50-6FE9-D124-BECA-80562DCC2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467" y="2497952"/>
            <a:ext cx="7772400" cy="595527"/>
          </a:xfrm>
          <a:prstGeom prst="rect">
            <a:avLst/>
          </a:prstGeom>
        </p:spPr>
      </p:pic>
      <p:pic>
        <p:nvPicPr>
          <p:cNvPr id="11" name="図 1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5063EEB3-AC65-986F-E306-26C8C901B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3366262"/>
            <a:ext cx="6054834" cy="159173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D2C71FD-74B4-A689-1004-4E0C0D60C1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9467" y="4944704"/>
            <a:ext cx="7171266" cy="70291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C5A2527-BFA9-2EDC-B7E5-D303B5842E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9467" y="5857791"/>
            <a:ext cx="7772400" cy="670175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EA108EB-E37A-2D4D-81C5-5B5EE5843345}"/>
              </a:ext>
            </a:extLst>
          </p:cNvPr>
          <p:cNvSpPr/>
          <p:nvPr/>
        </p:nvSpPr>
        <p:spPr>
          <a:xfrm>
            <a:off x="5897532" y="3303656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D883CF6-6A55-B2F4-6EC4-CD6754812B72}"/>
              </a:ext>
            </a:extLst>
          </p:cNvPr>
          <p:cNvSpPr/>
          <p:nvPr/>
        </p:nvSpPr>
        <p:spPr>
          <a:xfrm>
            <a:off x="5897531" y="3869425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EFBDA10-157B-514F-E435-DAADBD5F01A6}"/>
              </a:ext>
            </a:extLst>
          </p:cNvPr>
          <p:cNvSpPr/>
          <p:nvPr/>
        </p:nvSpPr>
        <p:spPr>
          <a:xfrm>
            <a:off x="7521264" y="3326778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CF93FF-CC13-16BA-625B-EE9BD5E04C6A}"/>
              </a:ext>
            </a:extLst>
          </p:cNvPr>
          <p:cNvSpPr/>
          <p:nvPr/>
        </p:nvSpPr>
        <p:spPr>
          <a:xfrm>
            <a:off x="7521263" y="3887744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B098D13-A759-E8D9-BFD5-9E32214DAF4F}"/>
              </a:ext>
            </a:extLst>
          </p:cNvPr>
          <p:cNvSpPr/>
          <p:nvPr/>
        </p:nvSpPr>
        <p:spPr>
          <a:xfrm>
            <a:off x="10457093" y="3887745"/>
            <a:ext cx="128276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13B8DD9-7B38-C36C-7B67-CEE43D5F8263}"/>
              </a:ext>
            </a:extLst>
          </p:cNvPr>
          <p:cNvSpPr/>
          <p:nvPr/>
        </p:nvSpPr>
        <p:spPr>
          <a:xfrm>
            <a:off x="10457093" y="3290062"/>
            <a:ext cx="128276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CF48831-DF88-E99F-1BBC-F53C3D896DC7}"/>
              </a:ext>
            </a:extLst>
          </p:cNvPr>
          <p:cNvSpPr/>
          <p:nvPr/>
        </p:nvSpPr>
        <p:spPr>
          <a:xfrm>
            <a:off x="10457093" y="4485429"/>
            <a:ext cx="128276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14E1190-5940-4E3D-A1DC-7131D223DE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7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7085742A-F8FA-C1F6-54C6-5C65AAD68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579376"/>
            <a:ext cx="9431867" cy="328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63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, QR コード&#10;&#10;自動的に生成された説明">
            <a:extLst>
              <a:ext uri="{FF2B5EF4-FFF2-40B4-BE49-F238E27FC236}">
                <a16:creationId xmlns:a16="http://schemas.microsoft.com/office/drawing/2014/main" id="{2E22926A-29C8-81F8-B86C-407014E9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5466"/>
            <a:ext cx="1712384" cy="9035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21CD4A-E9F2-C66A-2158-E81176623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067" y="288044"/>
            <a:ext cx="7772400" cy="598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E5EA5CA-1575-D326-1F57-7B896DCF8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133" y="1039022"/>
            <a:ext cx="7772400" cy="603748"/>
          </a:xfrm>
          <a:prstGeom prst="rect">
            <a:avLst/>
          </a:prstGeom>
        </p:spPr>
      </p:pic>
      <p:sp>
        <p:nvSpPr>
          <p:cNvPr id="2" name="角丸四角形 1">
            <a:extLst>
              <a:ext uri="{FF2B5EF4-FFF2-40B4-BE49-F238E27FC236}">
                <a16:creationId xmlns:a16="http://schemas.microsoft.com/office/drawing/2014/main" id="{CE48EDE1-9C9A-211B-1227-80117C2A2483}"/>
              </a:ext>
            </a:extLst>
          </p:cNvPr>
          <p:cNvSpPr/>
          <p:nvPr/>
        </p:nvSpPr>
        <p:spPr>
          <a:xfrm>
            <a:off x="3397686" y="220419"/>
            <a:ext cx="422393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11315129-0CFA-DAE4-BD69-298B480AE32C}"/>
              </a:ext>
            </a:extLst>
          </p:cNvPr>
          <p:cNvSpPr/>
          <p:nvPr/>
        </p:nvSpPr>
        <p:spPr>
          <a:xfrm>
            <a:off x="4725205" y="254334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1F6DB4D5-C7C4-58FB-83CD-60791629DE78}"/>
              </a:ext>
            </a:extLst>
          </p:cNvPr>
          <p:cNvSpPr/>
          <p:nvPr/>
        </p:nvSpPr>
        <p:spPr>
          <a:xfrm>
            <a:off x="7307135" y="254334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7BA46364-4F32-A95C-B6EA-22EDC73C1246}"/>
              </a:ext>
            </a:extLst>
          </p:cNvPr>
          <p:cNvSpPr/>
          <p:nvPr/>
        </p:nvSpPr>
        <p:spPr>
          <a:xfrm>
            <a:off x="3397686" y="931619"/>
            <a:ext cx="422393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B35F7107-7C2E-626A-67CA-F1BE2EB895BF}"/>
              </a:ext>
            </a:extLst>
          </p:cNvPr>
          <p:cNvSpPr/>
          <p:nvPr/>
        </p:nvSpPr>
        <p:spPr>
          <a:xfrm>
            <a:off x="6324598" y="965485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37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, QR コード&#10;&#10;自動的に生成された説明">
            <a:extLst>
              <a:ext uri="{FF2B5EF4-FFF2-40B4-BE49-F238E27FC236}">
                <a16:creationId xmlns:a16="http://schemas.microsoft.com/office/drawing/2014/main" id="{2E22926A-29C8-81F8-B86C-407014E9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5466"/>
            <a:ext cx="1712384" cy="9035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21CD4A-E9F2-C66A-2158-E81176623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067" y="288044"/>
            <a:ext cx="7772400" cy="598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E5EA5CA-1575-D326-1F57-7B896DCF8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133" y="1039022"/>
            <a:ext cx="7772400" cy="603748"/>
          </a:xfrm>
          <a:prstGeom prst="rect">
            <a:avLst/>
          </a:prstGeom>
        </p:spPr>
      </p:pic>
      <p:pic>
        <p:nvPicPr>
          <p:cNvPr id="9" name="図 8" descr="時計が付いている｜｜｜ｐ&#10;&#10;低い精度で自動的に生成された説明">
            <a:extLst>
              <a:ext uri="{FF2B5EF4-FFF2-40B4-BE49-F238E27FC236}">
                <a16:creationId xmlns:a16="http://schemas.microsoft.com/office/drawing/2014/main" id="{09A4715C-EE52-5A2D-DDDA-CF4A4F85A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8725" y="2039829"/>
            <a:ext cx="4417483" cy="15989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D306E14-DDB1-3D5D-0E3B-3497A3972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0133" y="4035818"/>
            <a:ext cx="7772400" cy="57672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FCBFD06-087E-8A0B-E050-7FBF17DD5F89}"/>
              </a:ext>
            </a:extLst>
          </p:cNvPr>
          <p:cNvSpPr/>
          <p:nvPr/>
        </p:nvSpPr>
        <p:spPr>
          <a:xfrm>
            <a:off x="7578726" y="2000524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EA7E57E-10E3-083D-9A8C-559F29F56BFF}"/>
              </a:ext>
            </a:extLst>
          </p:cNvPr>
          <p:cNvSpPr/>
          <p:nvPr/>
        </p:nvSpPr>
        <p:spPr>
          <a:xfrm>
            <a:off x="7578725" y="2566293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884AA0B-3474-CF8A-E354-E9D257BF13E8}"/>
              </a:ext>
            </a:extLst>
          </p:cNvPr>
          <p:cNvSpPr/>
          <p:nvPr/>
        </p:nvSpPr>
        <p:spPr>
          <a:xfrm>
            <a:off x="9303291" y="2005327"/>
            <a:ext cx="778934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FB60E2B-8954-7E3C-080C-DE3B0FF02D85}"/>
              </a:ext>
            </a:extLst>
          </p:cNvPr>
          <p:cNvSpPr/>
          <p:nvPr/>
        </p:nvSpPr>
        <p:spPr>
          <a:xfrm>
            <a:off x="9303290" y="2566293"/>
            <a:ext cx="778934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58BBC04-66D4-6E27-CE9F-04FA2392331D}"/>
              </a:ext>
            </a:extLst>
          </p:cNvPr>
          <p:cNvSpPr/>
          <p:nvPr/>
        </p:nvSpPr>
        <p:spPr>
          <a:xfrm>
            <a:off x="10989733" y="2603010"/>
            <a:ext cx="778934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0321F60-A7CE-D04F-EDA5-883FE3D328F7}"/>
              </a:ext>
            </a:extLst>
          </p:cNvPr>
          <p:cNvSpPr/>
          <p:nvPr/>
        </p:nvSpPr>
        <p:spPr>
          <a:xfrm>
            <a:off x="10989733" y="2005327"/>
            <a:ext cx="778934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4DF4051-C200-1FCA-B931-5D4E89916CE9}"/>
              </a:ext>
            </a:extLst>
          </p:cNvPr>
          <p:cNvSpPr/>
          <p:nvPr/>
        </p:nvSpPr>
        <p:spPr>
          <a:xfrm>
            <a:off x="10989733" y="3200694"/>
            <a:ext cx="778934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88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, QR コード&#10;&#10;自動的に生成された説明">
            <a:extLst>
              <a:ext uri="{FF2B5EF4-FFF2-40B4-BE49-F238E27FC236}">
                <a16:creationId xmlns:a16="http://schemas.microsoft.com/office/drawing/2014/main" id="{2E22926A-29C8-81F8-B86C-407014E9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5466"/>
            <a:ext cx="1712384" cy="9035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21CD4A-E9F2-C66A-2158-E81176623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067" y="288044"/>
            <a:ext cx="7772400" cy="598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E5EA5CA-1575-D326-1F57-7B896DCF8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133" y="1039022"/>
            <a:ext cx="7772400" cy="603748"/>
          </a:xfrm>
          <a:prstGeom prst="rect">
            <a:avLst/>
          </a:prstGeom>
        </p:spPr>
      </p:pic>
      <p:pic>
        <p:nvPicPr>
          <p:cNvPr id="9" name="図 8" descr="時計が付いている｜｜｜ｐ&#10;&#10;低い精度で自動的に生成された説明">
            <a:extLst>
              <a:ext uri="{FF2B5EF4-FFF2-40B4-BE49-F238E27FC236}">
                <a16:creationId xmlns:a16="http://schemas.microsoft.com/office/drawing/2014/main" id="{09A4715C-EE52-5A2D-DDDA-CF4A4F85A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8725" y="2039829"/>
            <a:ext cx="4417483" cy="15989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D306E14-DDB1-3D5D-0E3B-3497A3972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0133" y="4086617"/>
            <a:ext cx="7772400" cy="57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8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-2.29167E-6 -0.333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アイコン, QR コード&#10;&#10;自動的に生成された説明">
            <a:extLst>
              <a:ext uri="{FF2B5EF4-FFF2-40B4-BE49-F238E27FC236}">
                <a16:creationId xmlns:a16="http://schemas.microsoft.com/office/drawing/2014/main" id="{2E22926A-29C8-81F8-B86C-407014E9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5466"/>
            <a:ext cx="1712384" cy="9035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21CD4A-E9F2-C66A-2158-E81176623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067" y="288044"/>
            <a:ext cx="7772400" cy="598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E5EA5CA-1575-D326-1F57-7B896DCF8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133" y="1039022"/>
            <a:ext cx="7772400" cy="60374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D306E14-DDB1-3D5D-0E3B-3497A3972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133" y="1795348"/>
            <a:ext cx="7772400" cy="576727"/>
          </a:xfrm>
          <a:prstGeom prst="rect">
            <a:avLst/>
          </a:prstGeom>
        </p:spPr>
      </p:pic>
      <p:pic>
        <p:nvPicPr>
          <p:cNvPr id="13" name="図 12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36F2E279-F74F-A417-63A7-89617F91B6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5865" y="2849647"/>
            <a:ext cx="6163733" cy="171247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9BC0D81-4DC0-BFEC-8FA3-63305EB18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0133" y="4574858"/>
            <a:ext cx="6790267" cy="61486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438C825-A562-60FA-95C5-861D5B844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0133" y="5486913"/>
            <a:ext cx="7772400" cy="564179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BA47BC3-F4A5-57DA-886C-74083164423D}"/>
              </a:ext>
            </a:extLst>
          </p:cNvPr>
          <p:cNvSpPr/>
          <p:nvPr/>
        </p:nvSpPr>
        <p:spPr>
          <a:xfrm>
            <a:off x="5875866" y="2829821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B25E95A-25ED-97FD-557B-89C0BE809DDA}"/>
              </a:ext>
            </a:extLst>
          </p:cNvPr>
          <p:cNvSpPr/>
          <p:nvPr/>
        </p:nvSpPr>
        <p:spPr>
          <a:xfrm>
            <a:off x="5875865" y="3395590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1D6F599-6AC0-7422-FFB8-5E3E3A7B0FBC}"/>
              </a:ext>
            </a:extLst>
          </p:cNvPr>
          <p:cNvSpPr/>
          <p:nvPr/>
        </p:nvSpPr>
        <p:spPr>
          <a:xfrm>
            <a:off x="7499598" y="2852943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9E3FAE4C-677B-9486-58A1-53A1C6F6607A}"/>
              </a:ext>
            </a:extLst>
          </p:cNvPr>
          <p:cNvSpPr/>
          <p:nvPr/>
        </p:nvSpPr>
        <p:spPr>
          <a:xfrm>
            <a:off x="7499597" y="3413909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3E0C936-33B5-142B-A53A-64514DC3B060}"/>
              </a:ext>
            </a:extLst>
          </p:cNvPr>
          <p:cNvSpPr/>
          <p:nvPr/>
        </p:nvSpPr>
        <p:spPr>
          <a:xfrm>
            <a:off x="10435427" y="3413910"/>
            <a:ext cx="128276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83B9D07-FDE7-C550-2162-17AC26585298}"/>
              </a:ext>
            </a:extLst>
          </p:cNvPr>
          <p:cNvSpPr/>
          <p:nvPr/>
        </p:nvSpPr>
        <p:spPr>
          <a:xfrm>
            <a:off x="10435427" y="2816227"/>
            <a:ext cx="128276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1575601-7DCE-90EB-78D5-EDB569E40199}"/>
              </a:ext>
            </a:extLst>
          </p:cNvPr>
          <p:cNvSpPr/>
          <p:nvPr/>
        </p:nvSpPr>
        <p:spPr>
          <a:xfrm>
            <a:off x="10435427" y="4045460"/>
            <a:ext cx="128276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59A4666-A4A0-27E8-5867-6D47AC55A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5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コン, QR コード&#10;&#10;自動的に生成された説明">
            <a:extLst>
              <a:ext uri="{FF2B5EF4-FFF2-40B4-BE49-F238E27FC236}">
                <a16:creationId xmlns:a16="http://schemas.microsoft.com/office/drawing/2014/main" id="{BD476404-8F54-06EC-E685-DDE59FA79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5466"/>
            <a:ext cx="1712384" cy="9035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C5842D-9299-6C9E-D506-D22D05CE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0" y="284765"/>
            <a:ext cx="8348134" cy="6497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9E54CF4-6A3D-F6D9-F72D-A0B31E8A8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133" y="1234515"/>
            <a:ext cx="8348134" cy="6269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D51DDF3-DEB2-F62B-B1AE-2A771F2D7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133" y="2161485"/>
            <a:ext cx="8348134" cy="591494"/>
          </a:xfrm>
          <a:prstGeom prst="rect">
            <a:avLst/>
          </a:prstGeo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88DA6CFA-19AA-2CDE-C75B-97DC12A1A282}"/>
              </a:ext>
            </a:extLst>
          </p:cNvPr>
          <p:cNvSpPr/>
          <p:nvPr/>
        </p:nvSpPr>
        <p:spPr>
          <a:xfrm>
            <a:off x="3683536" y="254334"/>
            <a:ext cx="422393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B190A82D-0E8C-F613-1C10-CBCCD588278C}"/>
              </a:ext>
            </a:extLst>
          </p:cNvPr>
          <p:cNvSpPr/>
          <p:nvPr/>
        </p:nvSpPr>
        <p:spPr>
          <a:xfrm>
            <a:off x="5159825" y="271007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2F3DADED-57E5-6C95-0C45-2BB945CE70A0}"/>
              </a:ext>
            </a:extLst>
          </p:cNvPr>
          <p:cNvSpPr/>
          <p:nvPr/>
        </p:nvSpPr>
        <p:spPr>
          <a:xfrm>
            <a:off x="8069135" y="271007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5225897B-94B6-62B1-A5CC-63A90BA7DFC5}"/>
              </a:ext>
            </a:extLst>
          </p:cNvPr>
          <p:cNvSpPr/>
          <p:nvPr/>
        </p:nvSpPr>
        <p:spPr>
          <a:xfrm>
            <a:off x="3683536" y="1167547"/>
            <a:ext cx="422393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A8608DE9-EFD0-850A-FC9F-8C3B1486D9A5}"/>
              </a:ext>
            </a:extLst>
          </p:cNvPr>
          <p:cNvSpPr/>
          <p:nvPr/>
        </p:nvSpPr>
        <p:spPr>
          <a:xfrm>
            <a:off x="7285362" y="1209367"/>
            <a:ext cx="321735" cy="677285"/>
          </a:xfrm>
          <a:prstGeom prst="roundRect">
            <a:avLst>
              <a:gd name="adj" fmla="val 30284"/>
            </a:avLst>
          </a:prstGeom>
          <a:solidFill>
            <a:srgbClr val="007FBA">
              <a:alpha val="29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66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アイコン, QR コード&#10;&#10;自動的に生成された説明">
            <a:extLst>
              <a:ext uri="{FF2B5EF4-FFF2-40B4-BE49-F238E27FC236}">
                <a16:creationId xmlns:a16="http://schemas.microsoft.com/office/drawing/2014/main" id="{BD476404-8F54-06EC-E685-DDE59FA79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5466"/>
            <a:ext cx="1712384" cy="90355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C5842D-9299-6C9E-D506-D22D05CE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0" y="284765"/>
            <a:ext cx="8348134" cy="6497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9E54CF4-6A3D-F6D9-F72D-A0B31E8A8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133" y="1234515"/>
            <a:ext cx="8348134" cy="6269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D51DDF3-DEB2-F62B-B1AE-2A771F2D7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133" y="2161485"/>
            <a:ext cx="8348134" cy="591494"/>
          </a:xfrm>
          <a:prstGeom prst="rect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6A37C51-20D5-D28A-0F4D-A7042CC1A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0533" y="3052959"/>
            <a:ext cx="6231467" cy="154441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C106E44-8312-14DA-B5C3-FE21C839A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0133" y="4897353"/>
            <a:ext cx="8348134" cy="60761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BBB2C17-99F2-157B-9AD1-4842B5AB97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0133" y="5804951"/>
            <a:ext cx="8348134" cy="59442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6A3CB1-53AB-2AFE-AB64-BF0F64052383}"/>
              </a:ext>
            </a:extLst>
          </p:cNvPr>
          <p:cNvSpPr/>
          <p:nvPr/>
        </p:nvSpPr>
        <p:spPr>
          <a:xfrm>
            <a:off x="5841999" y="2987860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9AC174B-A87F-815A-03E2-112E06E3D1C9}"/>
              </a:ext>
            </a:extLst>
          </p:cNvPr>
          <p:cNvSpPr/>
          <p:nvPr/>
        </p:nvSpPr>
        <p:spPr>
          <a:xfrm>
            <a:off x="5841998" y="3553629"/>
            <a:ext cx="635876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F00B5C7-DFB6-CD6C-7D0D-544618EB4771}"/>
              </a:ext>
            </a:extLst>
          </p:cNvPr>
          <p:cNvSpPr/>
          <p:nvPr/>
        </p:nvSpPr>
        <p:spPr>
          <a:xfrm>
            <a:off x="7465731" y="3010982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53B8EF9-894B-A266-3CDF-567A8298AFD2}"/>
              </a:ext>
            </a:extLst>
          </p:cNvPr>
          <p:cNvSpPr/>
          <p:nvPr/>
        </p:nvSpPr>
        <p:spPr>
          <a:xfrm>
            <a:off x="7465730" y="3571948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23277F1-2E57-AB42-291A-D3780A429FFF}"/>
              </a:ext>
            </a:extLst>
          </p:cNvPr>
          <p:cNvSpPr/>
          <p:nvPr/>
        </p:nvSpPr>
        <p:spPr>
          <a:xfrm>
            <a:off x="10312402" y="3571948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1AA461B-D39A-B3F6-74E6-19CBBC09BDCF}"/>
              </a:ext>
            </a:extLst>
          </p:cNvPr>
          <p:cNvSpPr/>
          <p:nvPr/>
        </p:nvSpPr>
        <p:spPr>
          <a:xfrm>
            <a:off x="10312402" y="2974265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5D19C1D-A4FE-DA94-2183-563F51A010FB}"/>
              </a:ext>
            </a:extLst>
          </p:cNvPr>
          <p:cNvSpPr/>
          <p:nvPr/>
        </p:nvSpPr>
        <p:spPr>
          <a:xfrm>
            <a:off x="10312402" y="4203498"/>
            <a:ext cx="1595993" cy="4725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6C554D2-3945-C11C-2F18-34FBC41AA9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83391" y="623660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8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7ECB8-0ACE-448E-AED3-A6A3EF0DF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B8310B-DE0A-F092-5FFE-4592073FBB22}"/>
              </a:ext>
            </a:extLst>
          </p:cNvPr>
          <p:cNvSpPr txBox="1"/>
          <p:nvPr/>
        </p:nvSpPr>
        <p:spPr>
          <a:xfrm>
            <a:off x="3415511" y="86055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6519F0-876D-268C-56FE-544CD222D337}"/>
              </a:ext>
            </a:extLst>
          </p:cNvPr>
          <p:cNvSpPr txBox="1"/>
          <p:nvPr/>
        </p:nvSpPr>
        <p:spPr>
          <a:xfrm>
            <a:off x="1027669" y="2052582"/>
            <a:ext cx="99805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数式をタスキがけ。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1DB36A-3A11-1EDC-CE2A-44EA9B6C9BFE}"/>
              </a:ext>
            </a:extLst>
          </p:cNvPr>
          <p:cNvSpPr txBox="1"/>
          <p:nvPr/>
        </p:nvSpPr>
        <p:spPr>
          <a:xfrm>
            <a:off x="1027669" y="4130763"/>
            <a:ext cx="998054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複数の変数があり、どちらも同じ次数のときはどちらかに着目して整理する。</a:t>
            </a:r>
          </a:p>
        </p:txBody>
      </p:sp>
      <p:pic>
        <p:nvPicPr>
          <p:cNvPr id="6" name="図 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A63C42D7-7C98-F605-1807-04981687F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323" y="2052582"/>
            <a:ext cx="55372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68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46A8B-191A-5AF8-86FA-49343B2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E664A28-0B09-DC7C-E20D-399171CC37E0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75164D-3AEF-990B-F4BC-5B7E2C94F7EB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F7438D-CCF3-8993-280A-ABC62DE41BDA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数と式「１文字に着目して整理」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87A3718-6E62-2A78-5EE7-9A38F383D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69705"/>
            <a:ext cx="11099319" cy="12933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CB9A9A9-C08B-FE9F-BC1C-A36047E1E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39" y="4301557"/>
            <a:ext cx="10056950" cy="9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0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106</Words>
  <Application>Microsoft Macintosh PowerPoint</Application>
  <PresentationFormat>ワイド画面</PresentationFormat>
  <Paragraphs>13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4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11</cp:revision>
  <dcterms:created xsi:type="dcterms:W3CDTF">2024-12-21T06:28:55Z</dcterms:created>
  <dcterms:modified xsi:type="dcterms:W3CDTF">2025-02-13T23:54:06Z</dcterms:modified>
</cp:coreProperties>
</file>