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9" r:id="rId2"/>
    <p:sldId id="272" r:id="rId3"/>
    <p:sldId id="307" r:id="rId4"/>
    <p:sldId id="306" r:id="rId5"/>
    <p:sldId id="299" r:id="rId6"/>
    <p:sldId id="262" r:id="rId7"/>
    <p:sldId id="303" r:id="rId8"/>
    <p:sldId id="302" r:id="rId9"/>
    <p:sldId id="305" r:id="rId10"/>
    <p:sldId id="304" r:id="rId11"/>
    <p:sldId id="301" r:id="rId12"/>
    <p:sldId id="300" r:id="rId13"/>
    <p:sldId id="308" r:id="rId14"/>
    <p:sldId id="261" r:id="rId15"/>
    <p:sldId id="310" r:id="rId16"/>
    <p:sldId id="313" r:id="rId17"/>
    <p:sldId id="312" r:id="rId18"/>
    <p:sldId id="311" r:id="rId19"/>
    <p:sldId id="309" r:id="rId20"/>
    <p:sldId id="314" r:id="rId21"/>
    <p:sldId id="258" r:id="rId2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97095"/>
    <a:srgbClr val="007FB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498"/>
    <p:restoredTop sz="94752"/>
  </p:normalViewPr>
  <p:slideViewPr>
    <p:cSldViewPr snapToGrid="0">
      <p:cViewPr varScale="1">
        <p:scale>
          <a:sx n="112" d="100"/>
          <a:sy n="112" d="100"/>
        </p:scale>
        <p:origin x="232" y="2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6671BB4-5BB2-5FA1-E9BB-60B70D2FDC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EF29AF21-8FA5-95A7-07AE-CBEE7E52176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0C1FF94-9316-F4AC-207F-6B91A27573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2025/2/9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5CA670A-C7E6-92F3-F557-A5BD06272C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C3CC887-A33B-FB63-CE57-E64055140E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288276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D2650DB-8F48-117A-7012-D81479CA5E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A609CC56-5B1B-F8B0-4C67-070C87F077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FFFAA80-F59E-3592-4E09-F6BEA66EF3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2025/2/9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81CB943-CA16-9CDE-1E08-79FBC80291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890BC59-4962-D915-6575-D132EA35F4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328771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1AE7291-B9BE-E99C-CB22-A0B422AB0F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04305A1D-418E-F490-29A4-3BB96A741B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848EEF2-E53A-E467-A8C4-268D950E73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2025/2/9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7B3CAF1-C44F-7EE5-DA62-E6C417B0CB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B05DC9CC-E4F9-20DF-87F4-16D4D5A646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745024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1B532F5-F26B-60F7-3731-B252A2A42D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8CDB16B6-A50A-1F59-0263-775792FDA52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A02ABAE9-03D2-BF7D-1C18-4BC98730EF8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B74BC4BE-D8B2-8394-76E4-73E08DE6D3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2025/2/9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86372670-612A-7699-B42C-35EA7F1559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9EC06258-86A4-FFC0-AEFA-77BC783567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172572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CA3C653-F309-863F-564A-03DE53F412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D215C219-A2D9-8980-D1DE-B73900583A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E047A0E3-FC3D-C0DA-DCB7-5CC3A76EFA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4BBF0DE5-C1C0-7CFA-FFE7-6BF99B347A0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310A258B-DC89-6BD9-4717-2617E23D8CD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95F7514A-F627-5FB9-30F1-6A20D0FE5C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2025/2/9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1B72A315-E11C-B7C1-705E-033A5DC396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B3800B63-8A15-FAF8-275F-6A2686E738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937537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8C7A722-639E-59CE-656F-283E93250E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27E03BAE-1FC3-B5D1-76D4-BCB1755F08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2025/2/9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40F0A66B-1CD9-11EC-C577-1D6B95DFBC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0E719515-88A6-87CF-999C-D4901A8101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007372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56097D84-2B76-37CC-7F64-4BD528AF3F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2025/2/9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640E6C9A-5395-F46B-44E6-61DAF0D124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A1DC8146-8AD4-533C-A54D-A9821645BA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267310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DE47F41-CF9D-1CC7-AB0C-DDD0169377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D87DDCFB-EBEB-6985-EEA7-77F6B32CC6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75313840-DCDA-398F-7C0F-B9501FB9D8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91570775-3E3E-8BE7-9680-1D1639575F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2025/2/9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A05F1658-17B3-A885-4B48-C8B8B77638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B03B1C19-57D7-6BC8-60BE-AB09D38B31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817237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0CF0603-9797-2157-914D-A9E43FF730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E42368AC-0363-5F01-17D5-D3AC02859FA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6E6F90BA-525D-DC31-972E-96FDBC9B574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F69C27AE-4698-2376-0171-61302A10BE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2025/2/9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2A1F3113-219F-4191-FAC7-272CE24587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9CE1F7C6-B77A-20A2-A322-01B9E47543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007055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C5020D2-72D6-0F27-BDB0-F451C43044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8220BC33-5C29-1066-1702-8C9A709145C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F875149-28D1-22E5-1E00-F4C1AACD0C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2025/2/9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8333386-9C94-8842-752D-3E3AED69B0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76AF765-F179-8FFD-8196-8259B411F6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552336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E914B9D0-C834-F00B-656A-893E4F96B32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947A8FBB-E226-7A35-B66B-C6E9F95D906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F73571AC-4D3F-F5F5-5A5B-55390576BD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2025/2/9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29211AE-B45C-07A2-D96E-793181EBB1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72EA7F8-876D-C318-EBA3-F8DDC20535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886769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EAD19394-40D7-4B77-8C34-A95C8E04F9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098466A9-DACC-899A-A7D5-58B36E50D6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D8B8514-BD74-8F05-3607-09E278BED74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9AF6E94-DBF4-AF42-A9E2-DD236330F86C}" type="datetimeFigureOut">
              <a:rPr kumimoji="1" lang="ja-JP" altLang="en-US" smtClean="0"/>
              <a:t>2025/2/9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A28DAB7-3CB8-B440-F185-7699B64A621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8AE1DA8D-188C-0713-32A0-3EF3ED7276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49109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4003EDBC-6BEC-9AC4-6E05-8C31C8C090B3}"/>
              </a:ext>
            </a:extLst>
          </p:cNvPr>
          <p:cNvSpPr/>
          <p:nvPr/>
        </p:nvSpPr>
        <p:spPr>
          <a:xfrm>
            <a:off x="0" y="0"/>
            <a:ext cx="12192000" cy="2531165"/>
          </a:xfrm>
          <a:prstGeom prst="rect">
            <a:avLst/>
          </a:prstGeom>
          <a:solidFill>
            <a:srgbClr val="007FB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rgbClr val="E97095"/>
              </a:solidFill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89A35246-A171-FF76-7131-346076F90CCD}"/>
              </a:ext>
            </a:extLst>
          </p:cNvPr>
          <p:cNvSpPr txBox="1"/>
          <p:nvPr/>
        </p:nvSpPr>
        <p:spPr>
          <a:xfrm>
            <a:off x="344556" y="238540"/>
            <a:ext cx="443743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7200" b="1">
                <a:solidFill>
                  <a:schemeClr val="bg1"/>
                </a:solidFill>
              </a:rPr>
              <a:t>高校数学</a:t>
            </a:r>
            <a:r>
              <a:rPr kumimoji="1" lang="en-US" altLang="ja-JP" sz="7200" b="1" dirty="0">
                <a:solidFill>
                  <a:schemeClr val="bg1"/>
                </a:solidFill>
              </a:rPr>
              <a:t> I</a:t>
            </a:r>
            <a:endParaRPr kumimoji="1" lang="ja-JP" altLang="en-US" sz="7200" b="1">
              <a:solidFill>
                <a:schemeClr val="bg1"/>
              </a:solidFill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7AF41625-82F4-CC40-71CF-D342E8AA1ECF}"/>
              </a:ext>
            </a:extLst>
          </p:cNvPr>
          <p:cNvSpPr txBox="1"/>
          <p:nvPr/>
        </p:nvSpPr>
        <p:spPr>
          <a:xfrm>
            <a:off x="344556" y="1346103"/>
            <a:ext cx="8938665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6000" b="1">
                <a:solidFill>
                  <a:schemeClr val="bg1"/>
                </a:solidFill>
              </a:rPr>
              <a:t>数と式「タスキがけ</a:t>
            </a:r>
            <a:r>
              <a:rPr lang="en-US" altLang="ja-JP" sz="6000" b="1" dirty="0">
                <a:solidFill>
                  <a:schemeClr val="bg1"/>
                </a:solidFill>
              </a:rPr>
              <a:t>(2)</a:t>
            </a:r>
            <a:r>
              <a:rPr lang="ja-JP" altLang="en-US" sz="6000" b="1">
                <a:solidFill>
                  <a:schemeClr val="bg1"/>
                </a:solidFill>
              </a:rPr>
              <a:t>」</a:t>
            </a:r>
            <a:endParaRPr kumimoji="1" lang="ja-JP" altLang="en-US" sz="6000" b="1">
              <a:solidFill>
                <a:schemeClr val="bg1"/>
              </a:solidFill>
            </a:endParaRP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08790F59-7DD4-4D84-2DC4-BD4B53A2BD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4555" y="2705070"/>
            <a:ext cx="9677989" cy="1162566"/>
          </a:xfrm>
          <a:prstGeom prst="rect">
            <a:avLst/>
          </a:prstGeom>
        </p:spPr>
      </p:pic>
      <p:pic>
        <p:nvPicPr>
          <p:cNvPr id="8" name="図 7" descr="ダイアグラム, 概略図&#10;&#10;自動的に生成された説明">
            <a:extLst>
              <a:ext uri="{FF2B5EF4-FFF2-40B4-BE49-F238E27FC236}">
                <a16:creationId xmlns:a16="http://schemas.microsoft.com/office/drawing/2014/main" id="{50A60933-16E0-B177-85B1-CE23457FCC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93009" y="4041541"/>
            <a:ext cx="6641757" cy="1929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20425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99AAC72D-CCCE-3791-16A9-E1325DA51DAB}"/>
              </a:ext>
            </a:extLst>
          </p:cNvPr>
          <p:cNvSpPr txBox="1"/>
          <p:nvPr/>
        </p:nvSpPr>
        <p:spPr>
          <a:xfrm>
            <a:off x="3496534" y="726614"/>
            <a:ext cx="449353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4800" b="1">
                <a:solidFill>
                  <a:srgbClr val="007FBA"/>
                </a:solidFill>
              </a:rPr>
              <a:t>今回の学習目標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CD642091-7F35-5BCC-F45E-64AFC9E922A3}"/>
              </a:ext>
            </a:extLst>
          </p:cNvPr>
          <p:cNvSpPr txBox="1"/>
          <p:nvPr/>
        </p:nvSpPr>
        <p:spPr>
          <a:xfrm>
            <a:off x="851347" y="1828517"/>
            <a:ext cx="9980544" cy="144655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sz="4400"/>
              <a:t>タスキがけの計算で</a:t>
            </a:r>
            <a:r>
              <a:rPr kumimoji="1" lang="ja-JP" altLang="en-US" sz="4400" b="1"/>
              <a:t>マイナス</a:t>
            </a:r>
            <a:r>
              <a:rPr kumimoji="1" lang="ja-JP" altLang="en-US" sz="4400"/>
              <a:t>が含まれる場合の練習をしよう。</a:t>
            </a:r>
          </a:p>
        </p:txBody>
      </p:sp>
      <p:pic>
        <p:nvPicPr>
          <p:cNvPr id="6" name="図 5" descr="時計 が含まれている画像&#10;&#10;自動的に生成された説明">
            <a:extLst>
              <a:ext uri="{FF2B5EF4-FFF2-40B4-BE49-F238E27FC236}">
                <a16:creationId xmlns:a16="http://schemas.microsoft.com/office/drawing/2014/main" id="{6C6D9537-38CA-5103-2720-FCEE2ACD90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5333" y="3545973"/>
            <a:ext cx="7702600" cy="2330676"/>
          </a:xfrm>
          <a:prstGeom prst="rect">
            <a:avLst/>
          </a:prstGeom>
        </p:spPr>
      </p:pic>
      <p:sp>
        <p:nvSpPr>
          <p:cNvPr id="7" name="円/楕円 6">
            <a:extLst>
              <a:ext uri="{FF2B5EF4-FFF2-40B4-BE49-F238E27FC236}">
                <a16:creationId xmlns:a16="http://schemas.microsoft.com/office/drawing/2014/main" id="{10F524C5-CCCD-2A6E-8F48-C229576298E5}"/>
              </a:ext>
            </a:extLst>
          </p:cNvPr>
          <p:cNvSpPr/>
          <p:nvPr/>
        </p:nvSpPr>
        <p:spPr>
          <a:xfrm>
            <a:off x="4578794" y="3647501"/>
            <a:ext cx="473726" cy="473726"/>
          </a:xfrm>
          <a:prstGeom prst="ellipse">
            <a:avLst/>
          </a:prstGeom>
          <a:solidFill>
            <a:srgbClr val="FF0000">
              <a:alpha val="30078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円/楕円 7">
            <a:extLst>
              <a:ext uri="{FF2B5EF4-FFF2-40B4-BE49-F238E27FC236}">
                <a16:creationId xmlns:a16="http://schemas.microsoft.com/office/drawing/2014/main" id="{AFB7EC26-1CAF-C0E9-35B4-084C206F027F}"/>
              </a:ext>
            </a:extLst>
          </p:cNvPr>
          <p:cNvSpPr/>
          <p:nvPr/>
        </p:nvSpPr>
        <p:spPr>
          <a:xfrm>
            <a:off x="7291514" y="3662741"/>
            <a:ext cx="473726" cy="473726"/>
          </a:xfrm>
          <a:prstGeom prst="ellipse">
            <a:avLst/>
          </a:prstGeom>
          <a:solidFill>
            <a:srgbClr val="FF0000">
              <a:alpha val="30078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円/楕円 8">
            <a:extLst>
              <a:ext uri="{FF2B5EF4-FFF2-40B4-BE49-F238E27FC236}">
                <a16:creationId xmlns:a16="http://schemas.microsoft.com/office/drawing/2014/main" id="{EEDF747D-2F13-C630-A4BB-47A9D6290C43}"/>
              </a:ext>
            </a:extLst>
          </p:cNvPr>
          <p:cNvSpPr/>
          <p:nvPr/>
        </p:nvSpPr>
        <p:spPr>
          <a:xfrm>
            <a:off x="8114474" y="5400101"/>
            <a:ext cx="473726" cy="473726"/>
          </a:xfrm>
          <a:prstGeom prst="ellipse">
            <a:avLst/>
          </a:prstGeom>
          <a:solidFill>
            <a:srgbClr val="FF0000">
              <a:alpha val="30078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075947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角丸四角形 4">
            <a:extLst>
              <a:ext uri="{FF2B5EF4-FFF2-40B4-BE49-F238E27FC236}">
                <a16:creationId xmlns:a16="http://schemas.microsoft.com/office/drawing/2014/main" id="{A081FE21-D80A-6DB5-7CE8-022426032334}"/>
              </a:ext>
            </a:extLst>
          </p:cNvPr>
          <p:cNvSpPr/>
          <p:nvPr/>
        </p:nvSpPr>
        <p:spPr>
          <a:xfrm>
            <a:off x="579120" y="1039445"/>
            <a:ext cx="11170920" cy="5224195"/>
          </a:xfrm>
          <a:prstGeom prst="roundRect">
            <a:avLst/>
          </a:prstGeom>
          <a:noFill/>
          <a:ln w="762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94F6F2E9-275C-299D-FD12-A3D92060A363}"/>
              </a:ext>
            </a:extLst>
          </p:cNvPr>
          <p:cNvSpPr txBox="1"/>
          <p:nvPr/>
        </p:nvSpPr>
        <p:spPr>
          <a:xfrm>
            <a:off x="1294686" y="716279"/>
            <a:ext cx="4801314" cy="646331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ja-JP" altLang="en-US" sz="3600" b="1"/>
              <a:t>タスキがけの３つの形</a:t>
            </a: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01AEDD6A-42CC-ED0D-5C91-9A0174C7F9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4686" y="2022439"/>
            <a:ext cx="9866953" cy="804293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EDE44FC3-D736-B36D-649A-CAB193A74F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4686" y="3225190"/>
            <a:ext cx="9866946" cy="800795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6E2E16C4-0D16-3505-69A0-2D82736B56F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94686" y="4424442"/>
            <a:ext cx="9866949" cy="787637"/>
          </a:xfrm>
          <a:prstGeom prst="rect">
            <a:avLst/>
          </a:prstGeom>
        </p:spPr>
      </p:pic>
      <p:sp>
        <p:nvSpPr>
          <p:cNvPr id="12" name="円/楕円 11">
            <a:extLst>
              <a:ext uri="{FF2B5EF4-FFF2-40B4-BE49-F238E27FC236}">
                <a16:creationId xmlns:a16="http://schemas.microsoft.com/office/drawing/2014/main" id="{8DB719D9-1C16-2792-150F-1E46C895C2EE}"/>
              </a:ext>
            </a:extLst>
          </p:cNvPr>
          <p:cNvSpPr/>
          <p:nvPr/>
        </p:nvSpPr>
        <p:spPr>
          <a:xfrm>
            <a:off x="5173154" y="3429000"/>
            <a:ext cx="473726" cy="473726"/>
          </a:xfrm>
          <a:prstGeom prst="ellipse">
            <a:avLst/>
          </a:prstGeom>
          <a:solidFill>
            <a:srgbClr val="FF0000">
              <a:alpha val="30078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円/楕円 12">
            <a:extLst>
              <a:ext uri="{FF2B5EF4-FFF2-40B4-BE49-F238E27FC236}">
                <a16:creationId xmlns:a16="http://schemas.microsoft.com/office/drawing/2014/main" id="{F9872057-EFB8-C153-83D1-305A690E294D}"/>
              </a:ext>
            </a:extLst>
          </p:cNvPr>
          <p:cNvSpPr/>
          <p:nvPr/>
        </p:nvSpPr>
        <p:spPr>
          <a:xfrm>
            <a:off x="7855394" y="3413760"/>
            <a:ext cx="473726" cy="473726"/>
          </a:xfrm>
          <a:prstGeom prst="ellipse">
            <a:avLst/>
          </a:prstGeom>
          <a:solidFill>
            <a:srgbClr val="FF0000">
              <a:alpha val="30078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円/楕円 13">
            <a:extLst>
              <a:ext uri="{FF2B5EF4-FFF2-40B4-BE49-F238E27FC236}">
                <a16:creationId xmlns:a16="http://schemas.microsoft.com/office/drawing/2014/main" id="{DD147E28-D44E-478D-AB05-88FBFAD5796C}"/>
              </a:ext>
            </a:extLst>
          </p:cNvPr>
          <p:cNvSpPr/>
          <p:nvPr/>
        </p:nvSpPr>
        <p:spPr>
          <a:xfrm>
            <a:off x="3679634" y="4632960"/>
            <a:ext cx="473726" cy="473726"/>
          </a:xfrm>
          <a:prstGeom prst="ellipse">
            <a:avLst/>
          </a:prstGeom>
          <a:solidFill>
            <a:srgbClr val="FF0000">
              <a:alpha val="30078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円/楕円 14">
            <a:extLst>
              <a:ext uri="{FF2B5EF4-FFF2-40B4-BE49-F238E27FC236}">
                <a16:creationId xmlns:a16="http://schemas.microsoft.com/office/drawing/2014/main" id="{9EF30379-29DF-83F3-B986-C36689EB46C7}"/>
              </a:ext>
            </a:extLst>
          </p:cNvPr>
          <p:cNvSpPr/>
          <p:nvPr/>
        </p:nvSpPr>
        <p:spPr>
          <a:xfrm>
            <a:off x="7885874" y="4632960"/>
            <a:ext cx="473726" cy="473726"/>
          </a:xfrm>
          <a:prstGeom prst="ellipse">
            <a:avLst/>
          </a:prstGeom>
          <a:solidFill>
            <a:srgbClr val="FF0000">
              <a:alpha val="30078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円/楕円 15">
            <a:extLst>
              <a:ext uri="{FF2B5EF4-FFF2-40B4-BE49-F238E27FC236}">
                <a16:creationId xmlns:a16="http://schemas.microsoft.com/office/drawing/2014/main" id="{DC4398CF-12D5-C4DF-4D78-C3B9FC0628A9}"/>
              </a:ext>
            </a:extLst>
          </p:cNvPr>
          <p:cNvSpPr/>
          <p:nvPr/>
        </p:nvSpPr>
        <p:spPr>
          <a:xfrm>
            <a:off x="9806114" y="4617720"/>
            <a:ext cx="473726" cy="473726"/>
          </a:xfrm>
          <a:prstGeom prst="ellipse">
            <a:avLst/>
          </a:prstGeom>
          <a:solidFill>
            <a:srgbClr val="FF0000">
              <a:alpha val="30078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079916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  <p:bldP spid="15" grpId="0" animBg="1"/>
      <p:bldP spid="1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 descr="テキスト, 手紙&#10;&#10;自動的に生成された説明">
            <a:extLst>
              <a:ext uri="{FF2B5EF4-FFF2-40B4-BE49-F238E27FC236}">
                <a16:creationId xmlns:a16="http://schemas.microsoft.com/office/drawing/2014/main" id="{E2517133-BCED-A9A3-319B-615211CA9F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0869" y="1341120"/>
            <a:ext cx="10845931" cy="3992007"/>
          </a:xfrm>
          <a:prstGeom prst="rect">
            <a:avLst/>
          </a:prstGeom>
        </p:spPr>
      </p:pic>
      <p:sp>
        <p:nvSpPr>
          <p:cNvPr id="4" name="円/楕円 3">
            <a:extLst>
              <a:ext uri="{FF2B5EF4-FFF2-40B4-BE49-F238E27FC236}">
                <a16:creationId xmlns:a16="http://schemas.microsoft.com/office/drawing/2014/main" id="{92318857-348B-E047-39E6-9679D73F1FA3}"/>
              </a:ext>
            </a:extLst>
          </p:cNvPr>
          <p:cNvSpPr/>
          <p:nvPr/>
        </p:nvSpPr>
        <p:spPr>
          <a:xfrm>
            <a:off x="4624514" y="1280160"/>
            <a:ext cx="1075246" cy="931799"/>
          </a:xfrm>
          <a:prstGeom prst="ellipse">
            <a:avLst/>
          </a:prstGeom>
          <a:solidFill>
            <a:srgbClr val="007FBA">
              <a:alpha val="30078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円/楕円 5">
            <a:extLst>
              <a:ext uri="{FF2B5EF4-FFF2-40B4-BE49-F238E27FC236}">
                <a16:creationId xmlns:a16="http://schemas.microsoft.com/office/drawing/2014/main" id="{11150E3A-389F-4410-7AC3-E66B2FA19106}"/>
              </a:ext>
            </a:extLst>
          </p:cNvPr>
          <p:cNvSpPr/>
          <p:nvPr/>
        </p:nvSpPr>
        <p:spPr>
          <a:xfrm>
            <a:off x="3085274" y="1295400"/>
            <a:ext cx="1075246" cy="931799"/>
          </a:xfrm>
          <a:prstGeom prst="ellipse">
            <a:avLst/>
          </a:prstGeom>
          <a:solidFill>
            <a:srgbClr val="E97095">
              <a:alpha val="30078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102270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 8" descr="時計と文字の加工写真&#10;&#10;低い精度で自動的に生成された説明">
            <a:extLst>
              <a:ext uri="{FF2B5EF4-FFF2-40B4-BE49-F238E27FC236}">
                <a16:creationId xmlns:a16="http://schemas.microsoft.com/office/drawing/2014/main" id="{7F54FCE8-B4BA-7D38-CBDF-37476DAEF4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59697" y="2330254"/>
            <a:ext cx="5872605" cy="2197491"/>
          </a:xfrm>
          <a:prstGeom prst="rect">
            <a:avLst/>
          </a:prstGeom>
        </p:spPr>
      </p:pic>
      <p:sp>
        <p:nvSpPr>
          <p:cNvPr id="46" name="正方形/長方形 45">
            <a:extLst>
              <a:ext uri="{FF2B5EF4-FFF2-40B4-BE49-F238E27FC236}">
                <a16:creationId xmlns:a16="http://schemas.microsoft.com/office/drawing/2014/main" id="{27DBCEA2-DA90-3D7F-975F-62189FA75DAE}"/>
              </a:ext>
            </a:extLst>
          </p:cNvPr>
          <p:cNvSpPr/>
          <p:nvPr/>
        </p:nvSpPr>
        <p:spPr>
          <a:xfrm>
            <a:off x="5339814" y="2359053"/>
            <a:ext cx="756185" cy="560506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7" name="正方形/長方形 46">
            <a:extLst>
              <a:ext uri="{FF2B5EF4-FFF2-40B4-BE49-F238E27FC236}">
                <a16:creationId xmlns:a16="http://schemas.microsoft.com/office/drawing/2014/main" id="{C240D1D7-FEEF-661C-701B-EC4BFE33D438}"/>
              </a:ext>
            </a:extLst>
          </p:cNvPr>
          <p:cNvSpPr/>
          <p:nvPr/>
        </p:nvSpPr>
        <p:spPr>
          <a:xfrm>
            <a:off x="5350186" y="3071385"/>
            <a:ext cx="756185" cy="560506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8" name="正方形/長方形 47">
            <a:extLst>
              <a:ext uri="{FF2B5EF4-FFF2-40B4-BE49-F238E27FC236}">
                <a16:creationId xmlns:a16="http://schemas.microsoft.com/office/drawing/2014/main" id="{EC84BD07-1E03-0374-1831-9FAFEE95FFFC}"/>
              </a:ext>
            </a:extLst>
          </p:cNvPr>
          <p:cNvSpPr/>
          <p:nvPr/>
        </p:nvSpPr>
        <p:spPr>
          <a:xfrm>
            <a:off x="3315626" y="2332466"/>
            <a:ext cx="756185" cy="560506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9" name="正方形/長方形 48">
            <a:extLst>
              <a:ext uri="{FF2B5EF4-FFF2-40B4-BE49-F238E27FC236}">
                <a16:creationId xmlns:a16="http://schemas.microsoft.com/office/drawing/2014/main" id="{B0AF2C0F-1EBE-7090-3BA1-4DA5C2FFFB72}"/>
              </a:ext>
            </a:extLst>
          </p:cNvPr>
          <p:cNvSpPr/>
          <p:nvPr/>
        </p:nvSpPr>
        <p:spPr>
          <a:xfrm>
            <a:off x="3302931" y="3071385"/>
            <a:ext cx="756185" cy="560506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0" name="正方形/長方形 49">
            <a:extLst>
              <a:ext uri="{FF2B5EF4-FFF2-40B4-BE49-F238E27FC236}">
                <a16:creationId xmlns:a16="http://schemas.microsoft.com/office/drawing/2014/main" id="{BF9946AB-707F-C0E6-D1E9-EDF62D2D68AA}"/>
              </a:ext>
            </a:extLst>
          </p:cNvPr>
          <p:cNvSpPr/>
          <p:nvPr/>
        </p:nvSpPr>
        <p:spPr>
          <a:xfrm>
            <a:off x="7680803" y="2362525"/>
            <a:ext cx="960277" cy="56050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1" name="正方形/長方形 50">
            <a:extLst>
              <a:ext uri="{FF2B5EF4-FFF2-40B4-BE49-F238E27FC236}">
                <a16:creationId xmlns:a16="http://schemas.microsoft.com/office/drawing/2014/main" id="{589F3581-D218-0AE2-DD4A-1DD6999E0159}"/>
              </a:ext>
            </a:extLst>
          </p:cNvPr>
          <p:cNvSpPr/>
          <p:nvPr/>
        </p:nvSpPr>
        <p:spPr>
          <a:xfrm>
            <a:off x="7673044" y="3022313"/>
            <a:ext cx="1120436" cy="56050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2" name="正方形/長方形 51">
            <a:extLst>
              <a:ext uri="{FF2B5EF4-FFF2-40B4-BE49-F238E27FC236}">
                <a16:creationId xmlns:a16="http://schemas.microsoft.com/office/drawing/2014/main" id="{63FDFA57-5E48-C0EA-5340-E6999DC9DF7B}"/>
              </a:ext>
            </a:extLst>
          </p:cNvPr>
          <p:cNvSpPr/>
          <p:nvPr/>
        </p:nvSpPr>
        <p:spPr>
          <a:xfrm>
            <a:off x="7270155" y="3876754"/>
            <a:ext cx="1746750" cy="56050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A0541761-B427-C8B3-B52F-24ABD4E155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43850" y="4907280"/>
            <a:ext cx="8467758" cy="816687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FC3B9428-BCB4-9C7C-FAA8-12A8764DE3E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907" y="220979"/>
            <a:ext cx="10041525" cy="1038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04123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CF25B0E5-1260-A212-B48A-0AB2D846FA63}"/>
              </a:ext>
            </a:extLst>
          </p:cNvPr>
          <p:cNvSpPr/>
          <p:nvPr/>
        </p:nvSpPr>
        <p:spPr>
          <a:xfrm>
            <a:off x="328614" y="185057"/>
            <a:ext cx="11501436" cy="685800"/>
          </a:xfrm>
          <a:prstGeom prst="rect">
            <a:avLst/>
          </a:prstGeom>
          <a:solidFill>
            <a:srgbClr val="E87095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9658DF4A-1203-1803-1431-68971B3D047F}"/>
              </a:ext>
            </a:extLst>
          </p:cNvPr>
          <p:cNvSpPr txBox="1"/>
          <p:nvPr/>
        </p:nvSpPr>
        <p:spPr>
          <a:xfrm>
            <a:off x="2669421" y="226924"/>
            <a:ext cx="6853158" cy="70788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kumimoji="1" lang="ja-JP" altLang="en-US" sz="4000" b="1">
                <a:solidFill>
                  <a:schemeClr val="bg1"/>
                </a:solidFill>
              </a:rPr>
              <a:t>ビデオを止めて問題を解こう</a:t>
            </a: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A4A0379C-6443-A81D-A4ED-F70BE4E880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5750" y="1098550"/>
            <a:ext cx="7251700" cy="850900"/>
          </a:xfrm>
          <a:prstGeom prst="rect">
            <a:avLst/>
          </a:prstGeom>
        </p:spPr>
      </p:pic>
      <p:pic>
        <p:nvPicPr>
          <p:cNvPr id="9" name="図 8" descr="テキスト&#10;&#10;中程度の精度で自動的に生成された説明">
            <a:extLst>
              <a:ext uri="{FF2B5EF4-FFF2-40B4-BE49-F238E27FC236}">
                <a16:creationId xmlns:a16="http://schemas.microsoft.com/office/drawing/2014/main" id="{CC65659A-69FB-2F12-ABD1-9AE84803CD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67541" y="1949450"/>
            <a:ext cx="5438259" cy="4175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78989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97C796C1-78C8-30B7-C298-50ADF7D0AA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0830" y="260350"/>
            <a:ext cx="7251700" cy="850900"/>
          </a:xfrm>
          <a:prstGeom prst="rect">
            <a:avLst/>
          </a:prstGeom>
        </p:spPr>
      </p:pic>
      <p:pic>
        <p:nvPicPr>
          <p:cNvPr id="4" name="図 3" descr="テキスト&#10;&#10;低い精度で自動的に生成された説明">
            <a:extLst>
              <a:ext uri="{FF2B5EF4-FFF2-40B4-BE49-F238E27FC236}">
                <a16:creationId xmlns:a16="http://schemas.microsoft.com/office/drawing/2014/main" id="{407C9069-C0E5-05C1-B820-5B90523CDF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77440" y="1402080"/>
            <a:ext cx="4267200" cy="609600"/>
          </a:xfrm>
          <a:prstGeom prst="rect">
            <a:avLst/>
          </a:prstGeom>
        </p:spPr>
      </p:pic>
      <p:pic>
        <p:nvPicPr>
          <p:cNvPr id="6" name="図 5" descr="時計が付いている｜｜｜ｐ&#10;&#10;低い精度で自動的に生成された説明">
            <a:extLst>
              <a:ext uri="{FF2B5EF4-FFF2-40B4-BE49-F238E27FC236}">
                <a16:creationId xmlns:a16="http://schemas.microsoft.com/office/drawing/2014/main" id="{98DEB9D7-87BC-B914-B1FC-BFEA37E0FC6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20440" y="2476500"/>
            <a:ext cx="5029200" cy="1905000"/>
          </a:xfrm>
          <a:prstGeom prst="rect">
            <a:avLst/>
          </a:prstGeom>
        </p:spPr>
      </p:pic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E512ED29-8A9E-3697-B541-36C1D5E2679A}"/>
              </a:ext>
            </a:extLst>
          </p:cNvPr>
          <p:cNvSpPr/>
          <p:nvPr/>
        </p:nvSpPr>
        <p:spPr>
          <a:xfrm>
            <a:off x="5339814" y="2359053"/>
            <a:ext cx="756185" cy="560506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77A85DBB-2CC2-13A4-83F9-3BACB101B2AE}"/>
              </a:ext>
            </a:extLst>
          </p:cNvPr>
          <p:cNvSpPr/>
          <p:nvPr/>
        </p:nvSpPr>
        <p:spPr>
          <a:xfrm>
            <a:off x="5350186" y="3071385"/>
            <a:ext cx="756185" cy="560506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568B7C02-6AC7-FF2F-5260-11CDED23F8E5}"/>
              </a:ext>
            </a:extLst>
          </p:cNvPr>
          <p:cNvSpPr/>
          <p:nvPr/>
        </p:nvSpPr>
        <p:spPr>
          <a:xfrm>
            <a:off x="3315626" y="2332466"/>
            <a:ext cx="756185" cy="560506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27C9253C-A616-5711-7494-1DD2BFC29C9E}"/>
              </a:ext>
            </a:extLst>
          </p:cNvPr>
          <p:cNvSpPr/>
          <p:nvPr/>
        </p:nvSpPr>
        <p:spPr>
          <a:xfrm>
            <a:off x="3302931" y="3071385"/>
            <a:ext cx="756185" cy="560506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F26DE710-1575-83A9-709A-E1A5C53BEC87}"/>
              </a:ext>
            </a:extLst>
          </p:cNvPr>
          <p:cNvSpPr/>
          <p:nvPr/>
        </p:nvSpPr>
        <p:spPr>
          <a:xfrm>
            <a:off x="7542530" y="2389790"/>
            <a:ext cx="960277" cy="56050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EF704D41-68E0-8A3A-3D63-D7D444DA2D61}"/>
              </a:ext>
            </a:extLst>
          </p:cNvPr>
          <p:cNvSpPr/>
          <p:nvPr/>
        </p:nvSpPr>
        <p:spPr>
          <a:xfrm>
            <a:off x="7572668" y="3037006"/>
            <a:ext cx="1120436" cy="56050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4379E2B0-300F-D5F2-172B-9074090E9C86}"/>
              </a:ext>
            </a:extLst>
          </p:cNvPr>
          <p:cNvSpPr/>
          <p:nvPr/>
        </p:nvSpPr>
        <p:spPr>
          <a:xfrm>
            <a:off x="7270155" y="3876754"/>
            <a:ext cx="1746750" cy="56050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4" name="図 13">
            <a:extLst>
              <a:ext uri="{FF2B5EF4-FFF2-40B4-BE49-F238E27FC236}">
                <a16:creationId xmlns:a16="http://schemas.microsoft.com/office/drawing/2014/main" id="{71E4648D-734A-4865-C43A-DF0FDD15CF4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53264" y="5005416"/>
            <a:ext cx="7772400" cy="7166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60411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37CC8181-901A-AECB-28B0-7C905923F5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0830" y="260350"/>
            <a:ext cx="7251700" cy="850900"/>
          </a:xfrm>
          <a:prstGeom prst="rect">
            <a:avLst/>
          </a:prstGeom>
        </p:spPr>
      </p:pic>
      <p:pic>
        <p:nvPicPr>
          <p:cNvPr id="4" name="図 3" descr="テキスト&#10;&#10;中程度の精度で自動的に生成された説明">
            <a:extLst>
              <a:ext uri="{FF2B5EF4-FFF2-40B4-BE49-F238E27FC236}">
                <a16:creationId xmlns:a16="http://schemas.microsoft.com/office/drawing/2014/main" id="{EEC2C8C5-8A84-8F49-2AE0-853356F815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72360" y="1380489"/>
            <a:ext cx="4790440" cy="707023"/>
          </a:xfrm>
          <a:prstGeom prst="rect">
            <a:avLst/>
          </a:prstGeom>
        </p:spPr>
      </p:pic>
      <p:pic>
        <p:nvPicPr>
          <p:cNvPr id="6" name="図 5" descr="時計と文字の加工写真&#10;&#10;低い精度で自動的に生成された説明">
            <a:extLst>
              <a:ext uri="{FF2B5EF4-FFF2-40B4-BE49-F238E27FC236}">
                <a16:creationId xmlns:a16="http://schemas.microsoft.com/office/drawing/2014/main" id="{148300C4-7773-74DC-F97D-39D8CB8E7F7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63850" y="2356751"/>
            <a:ext cx="6464300" cy="2514600"/>
          </a:xfrm>
          <a:prstGeom prst="rect">
            <a:avLst/>
          </a:prstGeom>
        </p:spPr>
      </p:pic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007CB313-39A9-B814-F75C-ECD2FEAA3DFE}"/>
              </a:ext>
            </a:extLst>
          </p:cNvPr>
          <p:cNvSpPr/>
          <p:nvPr/>
        </p:nvSpPr>
        <p:spPr>
          <a:xfrm>
            <a:off x="5339814" y="2356751"/>
            <a:ext cx="756185" cy="560506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AC2C594D-25AC-CDF8-5994-A014418B229F}"/>
              </a:ext>
            </a:extLst>
          </p:cNvPr>
          <p:cNvSpPr/>
          <p:nvPr/>
        </p:nvSpPr>
        <p:spPr>
          <a:xfrm>
            <a:off x="5350186" y="3170094"/>
            <a:ext cx="756185" cy="560506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F5A72822-6D96-E22B-A580-369BEC0B8E03}"/>
              </a:ext>
            </a:extLst>
          </p:cNvPr>
          <p:cNvSpPr/>
          <p:nvPr/>
        </p:nvSpPr>
        <p:spPr>
          <a:xfrm>
            <a:off x="3137098" y="2356751"/>
            <a:ext cx="756185" cy="560506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E83F06DE-3D4E-EF5D-5F0C-EFE115E6A84C}"/>
              </a:ext>
            </a:extLst>
          </p:cNvPr>
          <p:cNvSpPr/>
          <p:nvPr/>
        </p:nvSpPr>
        <p:spPr>
          <a:xfrm>
            <a:off x="3137097" y="3170094"/>
            <a:ext cx="756185" cy="560506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456F8D78-0789-013F-6364-FA7902774702}"/>
              </a:ext>
            </a:extLst>
          </p:cNvPr>
          <p:cNvSpPr/>
          <p:nvPr/>
        </p:nvSpPr>
        <p:spPr>
          <a:xfrm>
            <a:off x="8056628" y="2417035"/>
            <a:ext cx="960277" cy="56050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B1FEC3B7-8574-AAFF-446F-84C874679F2A}"/>
              </a:ext>
            </a:extLst>
          </p:cNvPr>
          <p:cNvSpPr/>
          <p:nvPr/>
        </p:nvSpPr>
        <p:spPr>
          <a:xfrm>
            <a:off x="7976548" y="3146894"/>
            <a:ext cx="1120436" cy="56050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3FACFF8E-2816-712A-C0AA-BD59760FBF86}"/>
              </a:ext>
            </a:extLst>
          </p:cNvPr>
          <p:cNvSpPr/>
          <p:nvPr/>
        </p:nvSpPr>
        <p:spPr>
          <a:xfrm>
            <a:off x="7270155" y="4162551"/>
            <a:ext cx="1746750" cy="56050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4" name="図 13">
            <a:extLst>
              <a:ext uri="{FF2B5EF4-FFF2-40B4-BE49-F238E27FC236}">
                <a16:creationId xmlns:a16="http://schemas.microsoft.com/office/drawing/2014/main" id="{12A53AD8-0725-CF52-D81C-9E0C49FD6C3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09799" y="5178208"/>
            <a:ext cx="7772400" cy="701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62953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51B9A5F5-FB69-4868-EF5B-17CB9E76FD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0830" y="260350"/>
            <a:ext cx="7251700" cy="850900"/>
          </a:xfrm>
          <a:prstGeom prst="rect">
            <a:avLst/>
          </a:prstGeom>
        </p:spPr>
      </p:pic>
      <p:pic>
        <p:nvPicPr>
          <p:cNvPr id="4" name="図 3" descr="アイコン&#10;&#10;中程度の精度で自動的に生成された説明">
            <a:extLst>
              <a:ext uri="{FF2B5EF4-FFF2-40B4-BE49-F238E27FC236}">
                <a16:creationId xmlns:a16="http://schemas.microsoft.com/office/drawing/2014/main" id="{F0BD3798-C000-C32A-7CD6-84FC8B8E2A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70430" y="1358900"/>
            <a:ext cx="5930900" cy="787400"/>
          </a:xfrm>
          <a:prstGeom prst="rect">
            <a:avLst/>
          </a:prstGeom>
        </p:spPr>
      </p:pic>
      <p:pic>
        <p:nvPicPr>
          <p:cNvPr id="6" name="図 5" descr="時計が付いている｜｜｜ｐ&#10;&#10;低い精度で自動的に生成された説明">
            <a:extLst>
              <a:ext uri="{FF2B5EF4-FFF2-40B4-BE49-F238E27FC236}">
                <a16:creationId xmlns:a16="http://schemas.microsoft.com/office/drawing/2014/main" id="{6B2EA86D-E75E-BC87-AA61-269234E4EFD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11450" y="2393950"/>
            <a:ext cx="6769100" cy="2336800"/>
          </a:xfrm>
          <a:prstGeom prst="rect">
            <a:avLst/>
          </a:prstGeom>
        </p:spPr>
      </p:pic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A72B93B6-6D0D-B5D4-0454-F2377A451C89}"/>
              </a:ext>
            </a:extLst>
          </p:cNvPr>
          <p:cNvSpPr/>
          <p:nvPr/>
        </p:nvSpPr>
        <p:spPr>
          <a:xfrm>
            <a:off x="5135722" y="2356751"/>
            <a:ext cx="960277" cy="560506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EA3351EB-C846-2E52-B92A-1A0BA76D5C46}"/>
              </a:ext>
            </a:extLst>
          </p:cNvPr>
          <p:cNvSpPr/>
          <p:nvPr/>
        </p:nvSpPr>
        <p:spPr>
          <a:xfrm>
            <a:off x="5138690" y="3170094"/>
            <a:ext cx="957309" cy="560506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7BEE4E48-C496-615C-02A7-6BE10963D286}"/>
              </a:ext>
            </a:extLst>
          </p:cNvPr>
          <p:cNvSpPr/>
          <p:nvPr/>
        </p:nvSpPr>
        <p:spPr>
          <a:xfrm>
            <a:off x="3035048" y="2393950"/>
            <a:ext cx="756185" cy="560506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1C061AB5-B9D3-1FE9-84E5-230720875C90}"/>
              </a:ext>
            </a:extLst>
          </p:cNvPr>
          <p:cNvSpPr/>
          <p:nvPr/>
        </p:nvSpPr>
        <p:spPr>
          <a:xfrm>
            <a:off x="3035047" y="3170094"/>
            <a:ext cx="756185" cy="560506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88AC11B7-FC5F-2337-ACB0-12208A60C14E}"/>
              </a:ext>
            </a:extLst>
          </p:cNvPr>
          <p:cNvSpPr/>
          <p:nvPr/>
        </p:nvSpPr>
        <p:spPr>
          <a:xfrm>
            <a:off x="7818580" y="2437492"/>
            <a:ext cx="960277" cy="56050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829CC96C-E464-AB21-E15D-A3C813185EE3}"/>
              </a:ext>
            </a:extLst>
          </p:cNvPr>
          <p:cNvSpPr/>
          <p:nvPr/>
        </p:nvSpPr>
        <p:spPr>
          <a:xfrm>
            <a:off x="7896469" y="3170094"/>
            <a:ext cx="1120436" cy="56050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49D7ACC3-D675-D33B-1116-34F2AC4E9549}"/>
              </a:ext>
            </a:extLst>
          </p:cNvPr>
          <p:cNvSpPr/>
          <p:nvPr/>
        </p:nvSpPr>
        <p:spPr>
          <a:xfrm>
            <a:off x="7270155" y="4162551"/>
            <a:ext cx="1746750" cy="56050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4" name="図 13">
            <a:extLst>
              <a:ext uri="{FF2B5EF4-FFF2-40B4-BE49-F238E27FC236}">
                <a16:creationId xmlns:a16="http://schemas.microsoft.com/office/drawing/2014/main" id="{EED41054-E556-93F5-0288-6DB77367C36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80670" y="5155008"/>
            <a:ext cx="7772400" cy="701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15962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51B9A5F5-FB69-4868-EF5B-17CB9E76FD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0830" y="260350"/>
            <a:ext cx="7251700" cy="850900"/>
          </a:xfrm>
          <a:prstGeom prst="rect">
            <a:avLst/>
          </a:prstGeom>
        </p:spPr>
      </p:pic>
      <p:pic>
        <p:nvPicPr>
          <p:cNvPr id="4" name="図 3" descr="アイコン&#10;&#10;低い精度で自動的に生成された説明">
            <a:extLst>
              <a:ext uri="{FF2B5EF4-FFF2-40B4-BE49-F238E27FC236}">
                <a16:creationId xmlns:a16="http://schemas.microsoft.com/office/drawing/2014/main" id="{C0C12782-2070-F6E7-EBCC-3C1A934A12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64410" y="1313180"/>
            <a:ext cx="5956300" cy="787400"/>
          </a:xfrm>
          <a:prstGeom prst="rect">
            <a:avLst/>
          </a:prstGeom>
        </p:spPr>
      </p:pic>
      <p:pic>
        <p:nvPicPr>
          <p:cNvPr id="6" name="図 5" descr="時計と文字の加工写真&#10;&#10;低い精度で自動的に生成された説明">
            <a:extLst>
              <a:ext uri="{FF2B5EF4-FFF2-40B4-BE49-F238E27FC236}">
                <a16:creationId xmlns:a16="http://schemas.microsoft.com/office/drawing/2014/main" id="{DE55757F-68A1-6AFA-3269-1AD4707CD13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55900" y="2390140"/>
            <a:ext cx="6680200" cy="2413000"/>
          </a:xfrm>
          <a:prstGeom prst="rect">
            <a:avLst/>
          </a:prstGeom>
        </p:spPr>
      </p:pic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282CD2B2-A1AB-E052-C7AD-4F69345F112D}"/>
              </a:ext>
            </a:extLst>
          </p:cNvPr>
          <p:cNvSpPr/>
          <p:nvPr/>
        </p:nvSpPr>
        <p:spPr>
          <a:xfrm>
            <a:off x="5135722" y="2356751"/>
            <a:ext cx="960277" cy="560506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B2E67F31-2496-1636-2AEF-419D8D96277B}"/>
              </a:ext>
            </a:extLst>
          </p:cNvPr>
          <p:cNvSpPr/>
          <p:nvPr/>
        </p:nvSpPr>
        <p:spPr>
          <a:xfrm>
            <a:off x="5138690" y="3170094"/>
            <a:ext cx="957309" cy="560506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40E845FC-ABC2-940B-FDD7-27A1C064AC13}"/>
              </a:ext>
            </a:extLst>
          </p:cNvPr>
          <p:cNvSpPr/>
          <p:nvPr/>
        </p:nvSpPr>
        <p:spPr>
          <a:xfrm>
            <a:off x="3035048" y="2393950"/>
            <a:ext cx="756185" cy="560506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B10942EC-7D48-83BB-2B39-D27506244892}"/>
              </a:ext>
            </a:extLst>
          </p:cNvPr>
          <p:cNvSpPr/>
          <p:nvPr/>
        </p:nvSpPr>
        <p:spPr>
          <a:xfrm>
            <a:off x="3035047" y="3170094"/>
            <a:ext cx="756185" cy="560506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F591C5A0-D8C7-D0EE-5158-E4EE7F2C9C74}"/>
              </a:ext>
            </a:extLst>
          </p:cNvPr>
          <p:cNvSpPr/>
          <p:nvPr/>
        </p:nvSpPr>
        <p:spPr>
          <a:xfrm>
            <a:off x="7896469" y="2457890"/>
            <a:ext cx="1260483" cy="56050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F52B5A6C-6281-38C0-7573-209898EACDC8}"/>
              </a:ext>
            </a:extLst>
          </p:cNvPr>
          <p:cNvSpPr/>
          <p:nvPr/>
        </p:nvSpPr>
        <p:spPr>
          <a:xfrm>
            <a:off x="7896469" y="3170094"/>
            <a:ext cx="1120436" cy="56050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90D84113-AA5C-60EE-B248-6EB6B93F3DF9}"/>
              </a:ext>
            </a:extLst>
          </p:cNvPr>
          <p:cNvSpPr/>
          <p:nvPr/>
        </p:nvSpPr>
        <p:spPr>
          <a:xfrm>
            <a:off x="7270155" y="4162551"/>
            <a:ext cx="1746750" cy="56050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4" name="図 13">
            <a:extLst>
              <a:ext uri="{FF2B5EF4-FFF2-40B4-BE49-F238E27FC236}">
                <a16:creationId xmlns:a16="http://schemas.microsoft.com/office/drawing/2014/main" id="{31AC52F0-96E8-0CA7-AC63-466DB2BAC76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64410" y="5389552"/>
            <a:ext cx="7772400" cy="675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77244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51B9A5F5-FB69-4868-EF5B-17CB9E76FD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0830" y="260350"/>
            <a:ext cx="7251700" cy="850900"/>
          </a:xfrm>
          <a:prstGeom prst="rect">
            <a:avLst/>
          </a:prstGeom>
        </p:spPr>
      </p:pic>
      <p:pic>
        <p:nvPicPr>
          <p:cNvPr id="4" name="図 3" descr="ダイアグラム が含まれている画像&#10;&#10;自動的に生成された説明">
            <a:extLst>
              <a:ext uri="{FF2B5EF4-FFF2-40B4-BE49-F238E27FC236}">
                <a16:creationId xmlns:a16="http://schemas.microsoft.com/office/drawing/2014/main" id="{EBB8622A-E937-EF25-D080-B1B62A4012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16480" y="1254760"/>
            <a:ext cx="5943600" cy="812800"/>
          </a:xfrm>
          <a:prstGeom prst="rect">
            <a:avLst/>
          </a:prstGeom>
        </p:spPr>
      </p:pic>
      <p:pic>
        <p:nvPicPr>
          <p:cNvPr id="6" name="図 5" descr="時計と文字の加工写真&#10;&#10;低い精度で自動的に生成された説明">
            <a:extLst>
              <a:ext uri="{FF2B5EF4-FFF2-40B4-BE49-F238E27FC236}">
                <a16:creationId xmlns:a16="http://schemas.microsoft.com/office/drawing/2014/main" id="{FC212E10-249D-B73B-9672-F4786C434F7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36850" y="2362201"/>
            <a:ext cx="6718300" cy="2413000"/>
          </a:xfrm>
          <a:prstGeom prst="rect">
            <a:avLst/>
          </a:prstGeom>
        </p:spPr>
      </p:pic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57F9A6A4-A110-10A9-3E1E-A63A7EDDF2B8}"/>
              </a:ext>
            </a:extLst>
          </p:cNvPr>
          <p:cNvSpPr/>
          <p:nvPr/>
        </p:nvSpPr>
        <p:spPr>
          <a:xfrm>
            <a:off x="5135722" y="2356751"/>
            <a:ext cx="960277" cy="560506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57D1A655-CE3B-F386-C7EA-2BACE2FB5AA8}"/>
              </a:ext>
            </a:extLst>
          </p:cNvPr>
          <p:cNvSpPr/>
          <p:nvPr/>
        </p:nvSpPr>
        <p:spPr>
          <a:xfrm>
            <a:off x="5138690" y="3170094"/>
            <a:ext cx="957309" cy="560506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2452C6E2-01AA-C66B-C784-C889FD0A834E}"/>
              </a:ext>
            </a:extLst>
          </p:cNvPr>
          <p:cNvSpPr/>
          <p:nvPr/>
        </p:nvSpPr>
        <p:spPr>
          <a:xfrm>
            <a:off x="3035048" y="2393950"/>
            <a:ext cx="756185" cy="560506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F3B2F583-7EF7-B1B0-96E5-A35A5362FD98}"/>
              </a:ext>
            </a:extLst>
          </p:cNvPr>
          <p:cNvSpPr/>
          <p:nvPr/>
        </p:nvSpPr>
        <p:spPr>
          <a:xfrm>
            <a:off x="3035047" y="3170094"/>
            <a:ext cx="756185" cy="560506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89F152DF-EAB8-DBDD-FBA8-C58C5D1B9EE8}"/>
              </a:ext>
            </a:extLst>
          </p:cNvPr>
          <p:cNvSpPr/>
          <p:nvPr/>
        </p:nvSpPr>
        <p:spPr>
          <a:xfrm>
            <a:off x="7896469" y="2457890"/>
            <a:ext cx="1260483" cy="56050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915DF1CD-83A5-0F2E-51FD-D55E388CC994}"/>
              </a:ext>
            </a:extLst>
          </p:cNvPr>
          <p:cNvSpPr/>
          <p:nvPr/>
        </p:nvSpPr>
        <p:spPr>
          <a:xfrm>
            <a:off x="7896469" y="3170094"/>
            <a:ext cx="1120436" cy="56050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836FF74B-E555-41D4-EA9C-AE99CA1EECAA}"/>
              </a:ext>
            </a:extLst>
          </p:cNvPr>
          <p:cNvSpPr/>
          <p:nvPr/>
        </p:nvSpPr>
        <p:spPr>
          <a:xfrm>
            <a:off x="7410202" y="4229935"/>
            <a:ext cx="1746750" cy="56050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4" name="図 13">
            <a:extLst>
              <a:ext uri="{FF2B5EF4-FFF2-40B4-BE49-F238E27FC236}">
                <a16:creationId xmlns:a16="http://schemas.microsoft.com/office/drawing/2014/main" id="{641CCA89-8C52-61A8-1FB6-3832716BD42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09799" y="5077899"/>
            <a:ext cx="7772400" cy="675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30218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 descr="テキスト, 手紙&#10;&#10;自動的に生成された説明">
            <a:extLst>
              <a:ext uri="{FF2B5EF4-FFF2-40B4-BE49-F238E27FC236}">
                <a16:creationId xmlns:a16="http://schemas.microsoft.com/office/drawing/2014/main" id="{64D5831F-84AD-1288-F95A-886333E4FA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299" y="1280160"/>
            <a:ext cx="11454653" cy="3350178"/>
          </a:xfrm>
          <a:prstGeom prst="rect">
            <a:avLst/>
          </a:prstGeom>
        </p:spPr>
      </p:pic>
      <p:sp>
        <p:nvSpPr>
          <p:cNvPr id="4" name="円/楕円 3">
            <a:extLst>
              <a:ext uri="{FF2B5EF4-FFF2-40B4-BE49-F238E27FC236}">
                <a16:creationId xmlns:a16="http://schemas.microsoft.com/office/drawing/2014/main" id="{EBC15E2D-C304-BBE7-9DBA-2C493B155BF0}"/>
              </a:ext>
            </a:extLst>
          </p:cNvPr>
          <p:cNvSpPr/>
          <p:nvPr/>
        </p:nvSpPr>
        <p:spPr>
          <a:xfrm>
            <a:off x="2506154" y="1188720"/>
            <a:ext cx="907606" cy="931799"/>
          </a:xfrm>
          <a:prstGeom prst="ellipse">
            <a:avLst/>
          </a:prstGeom>
          <a:solidFill>
            <a:srgbClr val="007FBA">
              <a:alpha val="30078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292037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C1E62142-6047-CF2F-9DE0-2B906B5842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030" y="716280"/>
            <a:ext cx="9107808" cy="960120"/>
          </a:xfrm>
          <a:prstGeom prst="rect">
            <a:avLst/>
          </a:prstGeom>
        </p:spPr>
      </p:pic>
      <p:pic>
        <p:nvPicPr>
          <p:cNvPr id="5" name="図 4" descr="時計と文字の加工写真&#10;&#10;低い精度で自動的に生成された説明">
            <a:extLst>
              <a:ext uri="{FF2B5EF4-FFF2-40B4-BE49-F238E27FC236}">
                <a16:creationId xmlns:a16="http://schemas.microsoft.com/office/drawing/2014/main" id="{DE3D13A2-EC9B-8269-3389-E0BB18D769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450" y="2425700"/>
            <a:ext cx="4991100" cy="2006600"/>
          </a:xfrm>
          <a:prstGeom prst="rect">
            <a:avLst/>
          </a:prstGeom>
        </p:spPr>
      </p:pic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89A49D38-C7F7-78E7-2B94-1F377C51079F}"/>
              </a:ext>
            </a:extLst>
          </p:cNvPr>
          <p:cNvSpPr/>
          <p:nvPr/>
        </p:nvSpPr>
        <p:spPr>
          <a:xfrm>
            <a:off x="5425282" y="2402471"/>
            <a:ext cx="960277" cy="560506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237A9F50-2D3E-7D5A-9FDA-F9DFA74FE227}"/>
              </a:ext>
            </a:extLst>
          </p:cNvPr>
          <p:cNvSpPr/>
          <p:nvPr/>
        </p:nvSpPr>
        <p:spPr>
          <a:xfrm>
            <a:off x="5428250" y="3170094"/>
            <a:ext cx="957309" cy="560506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033CC641-3F59-8259-0DC5-A48770A5561A}"/>
              </a:ext>
            </a:extLst>
          </p:cNvPr>
          <p:cNvSpPr/>
          <p:nvPr/>
        </p:nvSpPr>
        <p:spPr>
          <a:xfrm>
            <a:off x="3324608" y="2393950"/>
            <a:ext cx="756185" cy="560506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E4CB121D-FE74-40E7-7894-B4D2FC551E23}"/>
              </a:ext>
            </a:extLst>
          </p:cNvPr>
          <p:cNvSpPr/>
          <p:nvPr/>
        </p:nvSpPr>
        <p:spPr>
          <a:xfrm>
            <a:off x="3324607" y="3170094"/>
            <a:ext cx="756185" cy="560506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6962E40B-7074-2570-E8D2-E03CA7531435}"/>
              </a:ext>
            </a:extLst>
          </p:cNvPr>
          <p:cNvSpPr/>
          <p:nvPr/>
        </p:nvSpPr>
        <p:spPr>
          <a:xfrm>
            <a:off x="7555787" y="2487059"/>
            <a:ext cx="1260483" cy="56050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C839CAD1-D486-EC45-7AB7-D9098471957D}"/>
              </a:ext>
            </a:extLst>
          </p:cNvPr>
          <p:cNvSpPr/>
          <p:nvPr/>
        </p:nvSpPr>
        <p:spPr>
          <a:xfrm>
            <a:off x="7579284" y="3185124"/>
            <a:ext cx="1120436" cy="56050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E8ABB848-C19B-F869-1A19-E5544BDB0EB3}"/>
              </a:ext>
            </a:extLst>
          </p:cNvPr>
          <p:cNvSpPr/>
          <p:nvPr/>
        </p:nvSpPr>
        <p:spPr>
          <a:xfrm>
            <a:off x="7555787" y="3966591"/>
            <a:ext cx="1746750" cy="56050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3" name="図 12">
            <a:extLst>
              <a:ext uri="{FF2B5EF4-FFF2-40B4-BE49-F238E27FC236}">
                <a16:creationId xmlns:a16="http://schemas.microsoft.com/office/drawing/2014/main" id="{D35F4C6A-EA6C-B928-ED25-511DD6BD6EF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99359" y="5181600"/>
            <a:ext cx="7772400" cy="6854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27848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9F204FC6-1F5A-D5B2-C5D5-30C1B128A621}"/>
              </a:ext>
            </a:extLst>
          </p:cNvPr>
          <p:cNvSpPr/>
          <p:nvPr/>
        </p:nvSpPr>
        <p:spPr>
          <a:xfrm>
            <a:off x="328614" y="185057"/>
            <a:ext cx="11501436" cy="685800"/>
          </a:xfrm>
          <a:prstGeom prst="rect">
            <a:avLst/>
          </a:prstGeom>
          <a:solidFill>
            <a:srgbClr val="E87095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3F611477-7AC1-9444-E070-987A616258E2}"/>
              </a:ext>
            </a:extLst>
          </p:cNvPr>
          <p:cNvSpPr txBox="1"/>
          <p:nvPr/>
        </p:nvSpPr>
        <p:spPr>
          <a:xfrm>
            <a:off x="2669421" y="226924"/>
            <a:ext cx="6853158" cy="70788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kumimoji="1" lang="ja-JP" altLang="en-US" sz="4000" b="1">
                <a:solidFill>
                  <a:schemeClr val="bg1"/>
                </a:solidFill>
              </a:rPr>
              <a:t>ビデオを止めて問題を解こう</a:t>
            </a: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4179232E-AF32-49BA-75D2-34CF4C9150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3690" y="1244600"/>
            <a:ext cx="7226300" cy="863600"/>
          </a:xfrm>
          <a:prstGeom prst="rect">
            <a:avLst/>
          </a:prstGeom>
        </p:spPr>
      </p:pic>
      <p:pic>
        <p:nvPicPr>
          <p:cNvPr id="7" name="図 6" descr="テキスト&#10;&#10;自動的に生成された説明">
            <a:extLst>
              <a:ext uri="{FF2B5EF4-FFF2-40B4-BE49-F238E27FC236}">
                <a16:creationId xmlns:a16="http://schemas.microsoft.com/office/drawing/2014/main" id="{541E8CC0-43C7-9DFD-E7E0-7A567EE9BA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71190" y="2214880"/>
            <a:ext cx="5424170" cy="41790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209576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FB85D4F6-0F47-B551-B8AB-21B944675A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8770" y="269240"/>
            <a:ext cx="7226300" cy="863600"/>
          </a:xfrm>
          <a:prstGeom prst="rect">
            <a:avLst/>
          </a:prstGeom>
        </p:spPr>
      </p:pic>
      <p:pic>
        <p:nvPicPr>
          <p:cNvPr id="6" name="図 5" descr="テキスト&#10;&#10;低い精度で自動的に生成された説明">
            <a:extLst>
              <a:ext uri="{FF2B5EF4-FFF2-40B4-BE49-F238E27FC236}">
                <a16:creationId xmlns:a16="http://schemas.microsoft.com/office/drawing/2014/main" id="{EA92D374-3BDF-78BE-84DC-6272545A2A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06650" y="1224280"/>
            <a:ext cx="5549900" cy="825500"/>
          </a:xfrm>
          <a:prstGeom prst="rect">
            <a:avLst/>
          </a:prstGeom>
        </p:spPr>
      </p:pic>
      <p:pic>
        <p:nvPicPr>
          <p:cNvPr id="8" name="図 7" descr="時計が付いている｜｜｜ｐ&#10;&#10;低い精度で自動的に生成された説明">
            <a:extLst>
              <a:ext uri="{FF2B5EF4-FFF2-40B4-BE49-F238E27FC236}">
                <a16:creationId xmlns:a16="http://schemas.microsoft.com/office/drawing/2014/main" id="{9062662F-DE7C-0913-CC71-A465110C027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92400" y="2498090"/>
            <a:ext cx="6807200" cy="2501900"/>
          </a:xfrm>
          <a:prstGeom prst="rect">
            <a:avLst/>
          </a:prstGeom>
        </p:spPr>
      </p:pic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C1F0E8E0-9524-203D-30FB-63D0E5E9C308}"/>
              </a:ext>
            </a:extLst>
          </p:cNvPr>
          <p:cNvSpPr/>
          <p:nvPr/>
        </p:nvSpPr>
        <p:spPr>
          <a:xfrm>
            <a:off x="4983322" y="2460890"/>
            <a:ext cx="1149602" cy="745109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02E3FF01-6396-07DD-6287-6236AD08119D}"/>
              </a:ext>
            </a:extLst>
          </p:cNvPr>
          <p:cNvSpPr/>
          <p:nvPr/>
        </p:nvSpPr>
        <p:spPr>
          <a:xfrm>
            <a:off x="4986290" y="3304713"/>
            <a:ext cx="1146049" cy="745109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32BE7236-A1C3-B7E1-3468-EAD1A1C488AC}"/>
              </a:ext>
            </a:extLst>
          </p:cNvPr>
          <p:cNvSpPr/>
          <p:nvPr/>
        </p:nvSpPr>
        <p:spPr>
          <a:xfrm>
            <a:off x="2882648" y="2452369"/>
            <a:ext cx="905272" cy="745109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34D2F916-E665-7E01-FCED-2277EF2C49D3}"/>
              </a:ext>
            </a:extLst>
          </p:cNvPr>
          <p:cNvSpPr/>
          <p:nvPr/>
        </p:nvSpPr>
        <p:spPr>
          <a:xfrm>
            <a:off x="2882647" y="3304713"/>
            <a:ext cx="905272" cy="745109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B0DA9B39-580A-579F-E43C-034B0B988991}"/>
              </a:ext>
            </a:extLst>
          </p:cNvPr>
          <p:cNvSpPr/>
          <p:nvPr/>
        </p:nvSpPr>
        <p:spPr>
          <a:xfrm>
            <a:off x="8063984" y="2544154"/>
            <a:ext cx="1508995" cy="74510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F9F9DC0A-F8DF-D9B7-474D-D905F3DC99DC}"/>
              </a:ext>
            </a:extLst>
          </p:cNvPr>
          <p:cNvSpPr/>
          <p:nvPr/>
        </p:nvSpPr>
        <p:spPr>
          <a:xfrm>
            <a:off x="7968016" y="3307442"/>
            <a:ext cx="1341337" cy="74510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EF48E08D-1086-B71F-2B62-A084C2166075}"/>
              </a:ext>
            </a:extLst>
          </p:cNvPr>
          <p:cNvSpPr/>
          <p:nvPr/>
        </p:nvSpPr>
        <p:spPr>
          <a:xfrm>
            <a:off x="7408467" y="4254881"/>
            <a:ext cx="2091133" cy="74510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6" name="図 15">
            <a:extLst>
              <a:ext uri="{FF2B5EF4-FFF2-40B4-BE49-F238E27FC236}">
                <a16:creationId xmlns:a16="http://schemas.microsoft.com/office/drawing/2014/main" id="{273969D0-2A10-FF84-1D2B-E958B281D31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09800" y="5362340"/>
            <a:ext cx="7772400" cy="726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78002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082F55FC-78A9-6824-7A19-C6D053E789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8770" y="269240"/>
            <a:ext cx="7226300" cy="863600"/>
          </a:xfrm>
          <a:prstGeom prst="rect">
            <a:avLst/>
          </a:prstGeom>
        </p:spPr>
      </p:pic>
      <p:pic>
        <p:nvPicPr>
          <p:cNvPr id="4" name="図 3" descr="アイコン が含まれている画像&#10;&#10;自動的に生成された説明">
            <a:extLst>
              <a:ext uri="{FF2B5EF4-FFF2-40B4-BE49-F238E27FC236}">
                <a16:creationId xmlns:a16="http://schemas.microsoft.com/office/drawing/2014/main" id="{B0DA728A-FE6C-75E5-4360-118C7D5553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73300" y="1355090"/>
            <a:ext cx="5969000" cy="825500"/>
          </a:xfrm>
          <a:prstGeom prst="rect">
            <a:avLst/>
          </a:prstGeom>
        </p:spPr>
      </p:pic>
      <p:pic>
        <p:nvPicPr>
          <p:cNvPr id="6" name="図 5" descr="時計が付いている｜｜｜ｐ&#10;&#10;中程度の精度で自動的に生成された説明">
            <a:extLst>
              <a:ext uri="{FF2B5EF4-FFF2-40B4-BE49-F238E27FC236}">
                <a16:creationId xmlns:a16="http://schemas.microsoft.com/office/drawing/2014/main" id="{EF741D99-10B1-86AD-C3D6-927584E91B8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30500" y="2448560"/>
            <a:ext cx="7035800" cy="2540000"/>
          </a:xfrm>
          <a:prstGeom prst="rect">
            <a:avLst/>
          </a:prstGeom>
        </p:spPr>
      </p:pic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07C40E25-1B9A-6292-0282-718A4E9D92E6}"/>
              </a:ext>
            </a:extLst>
          </p:cNvPr>
          <p:cNvSpPr/>
          <p:nvPr/>
        </p:nvSpPr>
        <p:spPr>
          <a:xfrm>
            <a:off x="4983322" y="2460890"/>
            <a:ext cx="1149602" cy="745109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E1C0F28A-01F0-5EFC-F6B9-D169253A5386}"/>
              </a:ext>
            </a:extLst>
          </p:cNvPr>
          <p:cNvSpPr/>
          <p:nvPr/>
        </p:nvSpPr>
        <p:spPr>
          <a:xfrm>
            <a:off x="4986290" y="3304713"/>
            <a:ext cx="1146049" cy="745109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048102BE-16CC-D7AB-A941-F0DF7C016828}"/>
              </a:ext>
            </a:extLst>
          </p:cNvPr>
          <p:cNvSpPr/>
          <p:nvPr/>
        </p:nvSpPr>
        <p:spPr>
          <a:xfrm>
            <a:off x="2882648" y="2452369"/>
            <a:ext cx="905272" cy="745109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6BB9953D-2DC6-5F48-BB15-B115B25DE306}"/>
              </a:ext>
            </a:extLst>
          </p:cNvPr>
          <p:cNvSpPr/>
          <p:nvPr/>
        </p:nvSpPr>
        <p:spPr>
          <a:xfrm>
            <a:off x="2882647" y="3304713"/>
            <a:ext cx="905272" cy="745109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7DB42AAC-B128-B6B6-F636-2C7F16047BDB}"/>
              </a:ext>
            </a:extLst>
          </p:cNvPr>
          <p:cNvSpPr/>
          <p:nvPr/>
        </p:nvSpPr>
        <p:spPr>
          <a:xfrm>
            <a:off x="8185904" y="2544154"/>
            <a:ext cx="1508995" cy="74510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35F96746-6221-7FFD-76D9-13063578B7FE}"/>
              </a:ext>
            </a:extLst>
          </p:cNvPr>
          <p:cNvSpPr/>
          <p:nvPr/>
        </p:nvSpPr>
        <p:spPr>
          <a:xfrm>
            <a:off x="8089936" y="3307442"/>
            <a:ext cx="1341337" cy="74510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63613D29-5F7D-095E-B2A5-2021005C194F}"/>
              </a:ext>
            </a:extLst>
          </p:cNvPr>
          <p:cNvSpPr/>
          <p:nvPr/>
        </p:nvSpPr>
        <p:spPr>
          <a:xfrm>
            <a:off x="7408467" y="4254881"/>
            <a:ext cx="2091133" cy="74510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4" name="図 13">
            <a:extLst>
              <a:ext uri="{FF2B5EF4-FFF2-40B4-BE49-F238E27FC236}">
                <a16:creationId xmlns:a16="http://schemas.microsoft.com/office/drawing/2014/main" id="{9A8FC4D7-0D51-8556-9672-B0AE9554665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62200" y="5266504"/>
            <a:ext cx="7772400" cy="699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56434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082F55FC-78A9-6824-7A19-C6D053E789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8770" y="269240"/>
            <a:ext cx="7226300" cy="863600"/>
          </a:xfrm>
          <a:prstGeom prst="rect">
            <a:avLst/>
          </a:prstGeom>
        </p:spPr>
      </p:pic>
      <p:pic>
        <p:nvPicPr>
          <p:cNvPr id="4" name="図 3" descr="アイコン が含まれている画像&#10;&#10;自動的に生成された説明">
            <a:extLst>
              <a:ext uri="{FF2B5EF4-FFF2-40B4-BE49-F238E27FC236}">
                <a16:creationId xmlns:a16="http://schemas.microsoft.com/office/drawing/2014/main" id="{547A65DD-35F4-2705-E827-B96038E1B6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36800" y="1333500"/>
            <a:ext cx="5994400" cy="838200"/>
          </a:xfrm>
          <a:prstGeom prst="rect">
            <a:avLst/>
          </a:prstGeom>
        </p:spPr>
      </p:pic>
      <p:pic>
        <p:nvPicPr>
          <p:cNvPr id="6" name="図 5" descr="時計と文字の加工写真&#10;&#10;低い精度で自動的に生成された説明">
            <a:extLst>
              <a:ext uri="{FF2B5EF4-FFF2-40B4-BE49-F238E27FC236}">
                <a16:creationId xmlns:a16="http://schemas.microsoft.com/office/drawing/2014/main" id="{45671944-24E6-9680-029B-26C26107B24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52700" y="2498090"/>
            <a:ext cx="7086600" cy="2501900"/>
          </a:xfrm>
          <a:prstGeom prst="rect">
            <a:avLst/>
          </a:prstGeom>
        </p:spPr>
      </p:pic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16946D93-422E-3863-2460-AA10C40F3A79}"/>
              </a:ext>
            </a:extLst>
          </p:cNvPr>
          <p:cNvSpPr/>
          <p:nvPr/>
        </p:nvSpPr>
        <p:spPr>
          <a:xfrm>
            <a:off x="4983322" y="2460890"/>
            <a:ext cx="1149602" cy="745109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F6F41EE3-209C-B74C-AFB2-58C861B2313B}"/>
              </a:ext>
            </a:extLst>
          </p:cNvPr>
          <p:cNvSpPr/>
          <p:nvPr/>
        </p:nvSpPr>
        <p:spPr>
          <a:xfrm>
            <a:off x="4986290" y="3304713"/>
            <a:ext cx="1146049" cy="745109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A62A666C-AF94-7961-4F7E-EB457A735717}"/>
              </a:ext>
            </a:extLst>
          </p:cNvPr>
          <p:cNvSpPr/>
          <p:nvPr/>
        </p:nvSpPr>
        <p:spPr>
          <a:xfrm>
            <a:off x="2882648" y="2452369"/>
            <a:ext cx="905272" cy="745109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CA8292A3-05FE-590F-981F-1B04FFDB54D4}"/>
              </a:ext>
            </a:extLst>
          </p:cNvPr>
          <p:cNvSpPr/>
          <p:nvPr/>
        </p:nvSpPr>
        <p:spPr>
          <a:xfrm>
            <a:off x="2882647" y="3304713"/>
            <a:ext cx="905272" cy="745109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972B4184-A623-CF60-3169-71A562BBB2E4}"/>
              </a:ext>
            </a:extLst>
          </p:cNvPr>
          <p:cNvSpPr/>
          <p:nvPr/>
        </p:nvSpPr>
        <p:spPr>
          <a:xfrm>
            <a:off x="7922278" y="2559604"/>
            <a:ext cx="1508995" cy="74510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D0B4C8C8-6633-F73D-68F0-91E2BDE97B51}"/>
              </a:ext>
            </a:extLst>
          </p:cNvPr>
          <p:cNvSpPr/>
          <p:nvPr/>
        </p:nvSpPr>
        <p:spPr>
          <a:xfrm>
            <a:off x="7968016" y="3339493"/>
            <a:ext cx="1341337" cy="74510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785A44E0-943B-D52F-1D60-18E1A5FE33C9}"/>
              </a:ext>
            </a:extLst>
          </p:cNvPr>
          <p:cNvSpPr/>
          <p:nvPr/>
        </p:nvSpPr>
        <p:spPr>
          <a:xfrm>
            <a:off x="7408467" y="4254881"/>
            <a:ext cx="2091133" cy="74510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4" name="図 13">
            <a:extLst>
              <a:ext uri="{FF2B5EF4-FFF2-40B4-BE49-F238E27FC236}">
                <a16:creationId xmlns:a16="http://schemas.microsoft.com/office/drawing/2014/main" id="{F4FEDB97-724D-D161-6A1C-25E91C02BA5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36800" y="5379720"/>
            <a:ext cx="7772400" cy="699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56865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082F55FC-78A9-6824-7A19-C6D053E789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8770" y="269240"/>
            <a:ext cx="7226300" cy="863600"/>
          </a:xfrm>
          <a:prstGeom prst="rect">
            <a:avLst/>
          </a:prstGeom>
        </p:spPr>
      </p:pic>
      <p:pic>
        <p:nvPicPr>
          <p:cNvPr id="4" name="図 3" descr="アイコン&#10;&#10;中程度の精度で自動的に生成された説明">
            <a:extLst>
              <a:ext uri="{FF2B5EF4-FFF2-40B4-BE49-F238E27FC236}">
                <a16:creationId xmlns:a16="http://schemas.microsoft.com/office/drawing/2014/main" id="{AF0C297D-FC3F-50D2-0BB6-31448D48E0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91080" y="1163320"/>
            <a:ext cx="6299200" cy="838200"/>
          </a:xfrm>
          <a:prstGeom prst="rect">
            <a:avLst/>
          </a:prstGeom>
        </p:spPr>
      </p:pic>
      <p:pic>
        <p:nvPicPr>
          <p:cNvPr id="6" name="図 5" descr="時計 が含まれている画像&#10;&#10;自動的に生成された説明">
            <a:extLst>
              <a:ext uri="{FF2B5EF4-FFF2-40B4-BE49-F238E27FC236}">
                <a16:creationId xmlns:a16="http://schemas.microsoft.com/office/drawing/2014/main" id="{D2B5BBFC-F803-4525-5BAA-A82EF73AB92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09850" y="2442047"/>
            <a:ext cx="6972300" cy="2540000"/>
          </a:xfrm>
          <a:prstGeom prst="rect">
            <a:avLst/>
          </a:prstGeom>
        </p:spPr>
      </p:pic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49A31AE7-157C-EED3-055D-D6CB874C8F6B}"/>
              </a:ext>
            </a:extLst>
          </p:cNvPr>
          <p:cNvSpPr/>
          <p:nvPr/>
        </p:nvSpPr>
        <p:spPr>
          <a:xfrm>
            <a:off x="4983322" y="2460890"/>
            <a:ext cx="1149602" cy="745109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5781E81C-DFEF-9CC4-FAD3-A6D6B4C04DA4}"/>
              </a:ext>
            </a:extLst>
          </p:cNvPr>
          <p:cNvSpPr/>
          <p:nvPr/>
        </p:nvSpPr>
        <p:spPr>
          <a:xfrm>
            <a:off x="4986290" y="3304713"/>
            <a:ext cx="1146049" cy="745109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919D193C-85DC-7227-1829-C1AD8EDC3D35}"/>
              </a:ext>
            </a:extLst>
          </p:cNvPr>
          <p:cNvSpPr/>
          <p:nvPr/>
        </p:nvSpPr>
        <p:spPr>
          <a:xfrm>
            <a:off x="2882648" y="2452369"/>
            <a:ext cx="905272" cy="745109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73E5448A-51DC-F6E8-6D36-6862E5C24CB7}"/>
              </a:ext>
            </a:extLst>
          </p:cNvPr>
          <p:cNvSpPr/>
          <p:nvPr/>
        </p:nvSpPr>
        <p:spPr>
          <a:xfrm>
            <a:off x="2882647" y="3304713"/>
            <a:ext cx="905272" cy="745109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663BB215-DB52-0B05-0324-ECCE780E9356}"/>
              </a:ext>
            </a:extLst>
          </p:cNvPr>
          <p:cNvSpPr/>
          <p:nvPr/>
        </p:nvSpPr>
        <p:spPr>
          <a:xfrm>
            <a:off x="7922278" y="2559604"/>
            <a:ext cx="1508995" cy="74510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E24E1065-6E0B-6A8A-0709-EFA9407CB518}"/>
              </a:ext>
            </a:extLst>
          </p:cNvPr>
          <p:cNvSpPr/>
          <p:nvPr/>
        </p:nvSpPr>
        <p:spPr>
          <a:xfrm>
            <a:off x="7968016" y="3339493"/>
            <a:ext cx="1341337" cy="74510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0C1AB5F6-3341-5D05-C027-BEF2E41D853E}"/>
              </a:ext>
            </a:extLst>
          </p:cNvPr>
          <p:cNvSpPr/>
          <p:nvPr/>
        </p:nvSpPr>
        <p:spPr>
          <a:xfrm>
            <a:off x="7408467" y="4254881"/>
            <a:ext cx="2091133" cy="74510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4" name="図 13">
            <a:extLst>
              <a:ext uri="{FF2B5EF4-FFF2-40B4-BE49-F238E27FC236}">
                <a16:creationId xmlns:a16="http://schemas.microsoft.com/office/drawing/2014/main" id="{E32B9E3D-8C48-4F9B-CCCE-9DFE9E93B78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09800" y="4976169"/>
            <a:ext cx="7772400" cy="669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90838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082F55FC-78A9-6824-7A19-C6D053E789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8770" y="269240"/>
            <a:ext cx="7226300" cy="863600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576F7319-0919-8EE6-A9D1-B0E8F4A0AF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25040" y="1256030"/>
            <a:ext cx="6400800" cy="749300"/>
          </a:xfrm>
          <a:prstGeom prst="rect">
            <a:avLst/>
          </a:prstGeom>
        </p:spPr>
      </p:pic>
      <p:pic>
        <p:nvPicPr>
          <p:cNvPr id="6" name="図 5" descr="時計と文字の加工写真&#10;&#10;低い精度で自動的に生成された説明">
            <a:extLst>
              <a:ext uri="{FF2B5EF4-FFF2-40B4-BE49-F238E27FC236}">
                <a16:creationId xmlns:a16="http://schemas.microsoft.com/office/drawing/2014/main" id="{CBBA8912-C562-6094-4312-FBC5445ED05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25040" y="2533823"/>
            <a:ext cx="7391400" cy="2463800"/>
          </a:xfrm>
          <a:prstGeom prst="rect">
            <a:avLst/>
          </a:prstGeom>
        </p:spPr>
      </p:pic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CBE7D2AD-B776-FE76-16A1-FD5AC657B74A}"/>
              </a:ext>
            </a:extLst>
          </p:cNvPr>
          <p:cNvSpPr/>
          <p:nvPr/>
        </p:nvSpPr>
        <p:spPr>
          <a:xfrm>
            <a:off x="4751458" y="2495670"/>
            <a:ext cx="1344542" cy="745109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54609F69-5708-E5F3-745D-336DBB1EE453}"/>
              </a:ext>
            </a:extLst>
          </p:cNvPr>
          <p:cNvSpPr/>
          <p:nvPr/>
        </p:nvSpPr>
        <p:spPr>
          <a:xfrm>
            <a:off x="4754426" y="3339493"/>
            <a:ext cx="1340387" cy="745109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D025E116-A4DA-130E-9011-E3EE133B9EA2}"/>
              </a:ext>
            </a:extLst>
          </p:cNvPr>
          <p:cNvSpPr/>
          <p:nvPr/>
        </p:nvSpPr>
        <p:spPr>
          <a:xfrm>
            <a:off x="2430012" y="2462333"/>
            <a:ext cx="905272" cy="745109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5CA9CBC5-B91F-C44C-FB39-74A3A7075AEE}"/>
              </a:ext>
            </a:extLst>
          </p:cNvPr>
          <p:cNvSpPr/>
          <p:nvPr/>
        </p:nvSpPr>
        <p:spPr>
          <a:xfrm>
            <a:off x="2430011" y="3314677"/>
            <a:ext cx="905272" cy="745109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87B3C1A6-F131-60A8-10C9-10C19ACE2E37}"/>
              </a:ext>
            </a:extLst>
          </p:cNvPr>
          <p:cNvSpPr/>
          <p:nvPr/>
        </p:nvSpPr>
        <p:spPr>
          <a:xfrm>
            <a:off x="7922278" y="2559604"/>
            <a:ext cx="1508995" cy="74510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8292D85E-5268-47A1-A231-2E5262A307B6}"/>
              </a:ext>
            </a:extLst>
          </p:cNvPr>
          <p:cNvSpPr/>
          <p:nvPr/>
        </p:nvSpPr>
        <p:spPr>
          <a:xfrm>
            <a:off x="7968016" y="3339493"/>
            <a:ext cx="1341337" cy="74510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49C9FEE6-DF19-A418-301D-0EFE1BA828A4}"/>
              </a:ext>
            </a:extLst>
          </p:cNvPr>
          <p:cNvSpPr/>
          <p:nvPr/>
        </p:nvSpPr>
        <p:spPr>
          <a:xfrm>
            <a:off x="7408467" y="4254881"/>
            <a:ext cx="2091133" cy="74510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4" name="図 13">
            <a:extLst>
              <a:ext uri="{FF2B5EF4-FFF2-40B4-BE49-F238E27FC236}">
                <a16:creationId xmlns:a16="http://schemas.microsoft.com/office/drawing/2014/main" id="{0EFC36F2-6A06-734A-8137-897BF1133CD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94560" y="5446490"/>
            <a:ext cx="7772400" cy="663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57238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99C789-E63F-10C8-5A8D-3B6B35364D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A12C1F35-0E00-9F88-3249-2370E347286D}"/>
              </a:ext>
            </a:extLst>
          </p:cNvPr>
          <p:cNvSpPr txBox="1"/>
          <p:nvPr/>
        </p:nvSpPr>
        <p:spPr>
          <a:xfrm>
            <a:off x="3496534" y="726614"/>
            <a:ext cx="449353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4800" b="1">
                <a:solidFill>
                  <a:srgbClr val="007FBA"/>
                </a:solidFill>
              </a:rPr>
              <a:t>今回の学習目標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851E73A5-D0E6-7B52-81E0-82B6BF119654}"/>
              </a:ext>
            </a:extLst>
          </p:cNvPr>
          <p:cNvSpPr txBox="1"/>
          <p:nvPr/>
        </p:nvSpPr>
        <p:spPr>
          <a:xfrm>
            <a:off x="851347" y="1828517"/>
            <a:ext cx="9980544" cy="144655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sz="4400"/>
              <a:t>タスキがけの計算で</a:t>
            </a:r>
            <a:r>
              <a:rPr kumimoji="1" lang="ja-JP" altLang="en-US" sz="4400" b="1"/>
              <a:t>マイナス</a:t>
            </a:r>
            <a:r>
              <a:rPr kumimoji="1" lang="ja-JP" altLang="en-US" sz="4400"/>
              <a:t>が含まれる場合の練習をしよう。</a:t>
            </a:r>
          </a:p>
        </p:txBody>
      </p:sp>
      <p:pic>
        <p:nvPicPr>
          <p:cNvPr id="6" name="図 5" descr="時計 が含まれている画像&#10;&#10;自動的に生成された説明">
            <a:extLst>
              <a:ext uri="{FF2B5EF4-FFF2-40B4-BE49-F238E27FC236}">
                <a16:creationId xmlns:a16="http://schemas.microsoft.com/office/drawing/2014/main" id="{8BBE5A6E-C999-20B8-4C41-02A3A76F7B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5333" y="3545973"/>
            <a:ext cx="7702600" cy="2330676"/>
          </a:xfrm>
          <a:prstGeom prst="rect">
            <a:avLst/>
          </a:prstGeom>
        </p:spPr>
      </p:pic>
      <p:sp>
        <p:nvSpPr>
          <p:cNvPr id="7" name="円/楕円 6">
            <a:extLst>
              <a:ext uri="{FF2B5EF4-FFF2-40B4-BE49-F238E27FC236}">
                <a16:creationId xmlns:a16="http://schemas.microsoft.com/office/drawing/2014/main" id="{3E8720BC-63D8-4DB8-7FF3-3B375457246B}"/>
              </a:ext>
            </a:extLst>
          </p:cNvPr>
          <p:cNvSpPr/>
          <p:nvPr/>
        </p:nvSpPr>
        <p:spPr>
          <a:xfrm>
            <a:off x="4578794" y="3647501"/>
            <a:ext cx="473726" cy="473726"/>
          </a:xfrm>
          <a:prstGeom prst="ellipse">
            <a:avLst/>
          </a:prstGeom>
          <a:solidFill>
            <a:srgbClr val="FF0000">
              <a:alpha val="30078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円/楕円 7">
            <a:extLst>
              <a:ext uri="{FF2B5EF4-FFF2-40B4-BE49-F238E27FC236}">
                <a16:creationId xmlns:a16="http://schemas.microsoft.com/office/drawing/2014/main" id="{9EBC2F84-9C78-CDBF-CBF1-06A550932EAC}"/>
              </a:ext>
            </a:extLst>
          </p:cNvPr>
          <p:cNvSpPr/>
          <p:nvPr/>
        </p:nvSpPr>
        <p:spPr>
          <a:xfrm>
            <a:off x="7291514" y="3662741"/>
            <a:ext cx="473726" cy="473726"/>
          </a:xfrm>
          <a:prstGeom prst="ellipse">
            <a:avLst/>
          </a:prstGeom>
          <a:solidFill>
            <a:srgbClr val="FF0000">
              <a:alpha val="30078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円/楕円 8">
            <a:extLst>
              <a:ext uri="{FF2B5EF4-FFF2-40B4-BE49-F238E27FC236}">
                <a16:creationId xmlns:a16="http://schemas.microsoft.com/office/drawing/2014/main" id="{61AB71FC-524B-9F76-DF5C-419CA79E9728}"/>
              </a:ext>
            </a:extLst>
          </p:cNvPr>
          <p:cNvSpPr/>
          <p:nvPr/>
        </p:nvSpPr>
        <p:spPr>
          <a:xfrm>
            <a:off x="8114474" y="5400101"/>
            <a:ext cx="473726" cy="473726"/>
          </a:xfrm>
          <a:prstGeom prst="ellipse">
            <a:avLst/>
          </a:prstGeom>
          <a:solidFill>
            <a:srgbClr val="FF0000">
              <a:alpha val="30078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529095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4003EDBC-6BEC-9AC4-6E05-8C31C8C090B3}"/>
              </a:ext>
            </a:extLst>
          </p:cNvPr>
          <p:cNvSpPr/>
          <p:nvPr/>
        </p:nvSpPr>
        <p:spPr>
          <a:xfrm>
            <a:off x="0" y="0"/>
            <a:ext cx="12192000" cy="2531165"/>
          </a:xfrm>
          <a:prstGeom prst="rect">
            <a:avLst/>
          </a:prstGeom>
          <a:solidFill>
            <a:srgbClr val="007FB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rgbClr val="E97095"/>
              </a:solidFill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89A35246-A171-FF76-7131-346076F90CCD}"/>
              </a:ext>
            </a:extLst>
          </p:cNvPr>
          <p:cNvSpPr txBox="1"/>
          <p:nvPr/>
        </p:nvSpPr>
        <p:spPr>
          <a:xfrm>
            <a:off x="344556" y="238540"/>
            <a:ext cx="443743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7200" b="1">
                <a:solidFill>
                  <a:schemeClr val="bg1"/>
                </a:solidFill>
              </a:rPr>
              <a:t>高校数学</a:t>
            </a:r>
            <a:r>
              <a:rPr kumimoji="1" lang="en-US" altLang="ja-JP" sz="7200" b="1" dirty="0">
                <a:solidFill>
                  <a:schemeClr val="bg1"/>
                </a:solidFill>
              </a:rPr>
              <a:t> I</a:t>
            </a:r>
            <a:endParaRPr kumimoji="1" lang="ja-JP" altLang="en-US" sz="7200" b="1">
              <a:solidFill>
                <a:schemeClr val="bg1"/>
              </a:solidFill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7AF41625-82F4-CC40-71CF-D342E8AA1ECF}"/>
              </a:ext>
            </a:extLst>
          </p:cNvPr>
          <p:cNvSpPr txBox="1"/>
          <p:nvPr/>
        </p:nvSpPr>
        <p:spPr>
          <a:xfrm>
            <a:off x="344556" y="1346103"/>
            <a:ext cx="8938665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6000" b="1">
                <a:solidFill>
                  <a:schemeClr val="bg1"/>
                </a:solidFill>
              </a:rPr>
              <a:t>数と式「タスキがけ</a:t>
            </a:r>
            <a:r>
              <a:rPr lang="en-US" altLang="ja-JP" sz="6000" b="1" dirty="0">
                <a:solidFill>
                  <a:schemeClr val="bg1"/>
                </a:solidFill>
              </a:rPr>
              <a:t>(2)</a:t>
            </a:r>
            <a:r>
              <a:rPr lang="ja-JP" altLang="en-US" sz="6000" b="1">
                <a:solidFill>
                  <a:schemeClr val="bg1"/>
                </a:solidFill>
              </a:rPr>
              <a:t>」</a:t>
            </a:r>
            <a:endParaRPr kumimoji="1" lang="ja-JP" altLang="en-US" sz="6000" b="1">
              <a:solidFill>
                <a:schemeClr val="bg1"/>
              </a:solidFill>
            </a:endParaRP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08790F59-7DD4-4D84-2DC4-BD4B53A2BD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4555" y="2705070"/>
            <a:ext cx="9677989" cy="1162566"/>
          </a:xfrm>
          <a:prstGeom prst="rect">
            <a:avLst/>
          </a:prstGeom>
        </p:spPr>
      </p:pic>
      <p:pic>
        <p:nvPicPr>
          <p:cNvPr id="8" name="図 7" descr="ダイアグラム, 概略図&#10;&#10;自動的に生成された説明">
            <a:extLst>
              <a:ext uri="{FF2B5EF4-FFF2-40B4-BE49-F238E27FC236}">
                <a16:creationId xmlns:a16="http://schemas.microsoft.com/office/drawing/2014/main" id="{50A60933-16E0-B177-85B1-CE23457FCC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93009" y="4041541"/>
            <a:ext cx="6641757" cy="1929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001716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115</TotalTime>
  <Words>75</Words>
  <Application>Microsoft Macintosh PowerPoint</Application>
  <PresentationFormat>ワイド画面</PresentationFormat>
  <Paragraphs>11</Paragraphs>
  <Slides>21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21</vt:i4>
      </vt:variant>
    </vt:vector>
  </HeadingPairs>
  <TitlesOfParts>
    <vt:vector size="25" baseType="lpstr">
      <vt:lpstr>游ゴシック</vt:lpstr>
      <vt:lpstr>游ゴシック Light</vt:lpstr>
      <vt:lpstr>Arial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西川 隆史(takasi-n)</dc:creator>
  <cp:lastModifiedBy>西川 隆史(takasi-n)</cp:lastModifiedBy>
  <cp:revision>5</cp:revision>
  <dcterms:created xsi:type="dcterms:W3CDTF">2024-12-21T06:28:55Z</dcterms:created>
  <dcterms:modified xsi:type="dcterms:W3CDTF">2025-02-09T05:04:22Z</dcterms:modified>
</cp:coreProperties>
</file>