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8" r:id="rId2"/>
    <p:sldId id="271" r:id="rId3"/>
    <p:sldId id="270" r:id="rId4"/>
    <p:sldId id="292" r:id="rId5"/>
    <p:sldId id="280" r:id="rId6"/>
    <p:sldId id="293" r:id="rId7"/>
    <p:sldId id="278" r:id="rId8"/>
    <p:sldId id="291" r:id="rId9"/>
    <p:sldId id="269" r:id="rId10"/>
    <p:sldId id="275" r:id="rId11"/>
    <p:sldId id="290" r:id="rId12"/>
    <p:sldId id="295" r:id="rId13"/>
    <p:sldId id="298" r:id="rId14"/>
    <p:sldId id="288" r:id="rId15"/>
    <p:sldId id="294" r:id="rId16"/>
    <p:sldId id="297" r:id="rId17"/>
    <p:sldId id="289" r:id="rId18"/>
    <p:sldId id="296" r:id="rId19"/>
    <p:sldId id="301" r:id="rId20"/>
    <p:sldId id="300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46"/>
    <p:restoredTop sz="94681"/>
  </p:normalViewPr>
  <p:slideViewPr>
    <p:cSldViewPr snapToGrid="0">
      <p:cViewPr varScale="1">
        <p:scale>
          <a:sx n="94" d="100"/>
          <a:sy n="94" d="100"/>
        </p:scale>
        <p:origin x="200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C94AF-54CB-3746-91D6-8D153910E3D7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E35CC-50EE-7F47-BFA1-387F5F5C32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3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CF13-416B-EE4F-8660-4675834F2B7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556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4246-264C-22B0-E15B-A5901914C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A84F03-27AC-EC64-9A7A-11CDB500A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3E76806-62B5-292F-7816-6408157AB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92A7D9-5182-52F2-7708-1ED67D502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6CF13-416B-EE4F-8660-4675834F2B7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87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10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10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0.png"/><Relationship Id="rId18" Type="http://schemas.openxmlformats.org/officeDocument/2006/relationships/image" Target="../media/image310.png"/><Relationship Id="rId3" Type="http://schemas.openxmlformats.org/officeDocument/2006/relationships/image" Target="../media/image29.png"/><Relationship Id="rId7" Type="http://schemas.openxmlformats.org/officeDocument/2006/relationships/image" Target="../media/image200.png"/><Relationship Id="rId12" Type="http://schemas.openxmlformats.org/officeDocument/2006/relationships/image" Target="../media/image31.png"/><Relationship Id="rId17" Type="http://schemas.openxmlformats.org/officeDocument/2006/relationships/image" Target="../media/image300.png"/><Relationship Id="rId2" Type="http://schemas.openxmlformats.org/officeDocument/2006/relationships/image" Target="../media/image28.png"/><Relationship Id="rId16" Type="http://schemas.openxmlformats.org/officeDocument/2006/relationships/image" Target="../media/image290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11" Type="http://schemas.openxmlformats.org/officeDocument/2006/relationships/image" Target="../media/image240.png"/><Relationship Id="rId5" Type="http://schemas.openxmlformats.org/officeDocument/2006/relationships/image" Target="../media/image180.png"/><Relationship Id="rId15" Type="http://schemas.openxmlformats.org/officeDocument/2006/relationships/image" Target="../media/image280.png"/><Relationship Id="rId10" Type="http://schemas.openxmlformats.org/officeDocument/2006/relationships/image" Target="../media/image230.png"/><Relationship Id="rId19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image" Target="../media/image220.png"/><Relationship Id="rId14" Type="http://schemas.openxmlformats.org/officeDocument/2006/relationships/image" Target="../media/image2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数と式「タスキがけ</a:t>
            </a:r>
            <a:r>
              <a:rPr lang="en-US" altLang="ja-JP" sz="6000" b="1" dirty="0">
                <a:solidFill>
                  <a:schemeClr val="bg1"/>
                </a:solidFill>
              </a:rPr>
              <a:t>(1)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DA8AA9C-299B-091C-2254-E265008C4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686333"/>
            <a:ext cx="9985532" cy="1190935"/>
          </a:xfrm>
          <a:prstGeom prst="rect">
            <a:avLst/>
          </a:prstGeom>
        </p:spPr>
      </p:pic>
      <p:pic>
        <p:nvPicPr>
          <p:cNvPr id="8" name="図 7" descr="ダイアグラム, 概略図&#10;&#10;自動的に生成された説明">
            <a:extLst>
              <a:ext uri="{FF2B5EF4-FFF2-40B4-BE49-F238E27FC236}">
                <a16:creationId xmlns:a16="http://schemas.microsoft.com/office/drawing/2014/main" id="{A52F0DD4-E7E5-0B20-9165-AC4EA244D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532" y="3877268"/>
            <a:ext cx="6650913" cy="19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9489A8-CF87-8C8F-B938-64055F00AC4F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331063-5DB4-AB39-E095-B84BF8FF3EBE}"/>
              </a:ext>
            </a:extLst>
          </p:cNvPr>
          <p:cNvSpPr txBox="1"/>
          <p:nvPr/>
        </p:nvSpPr>
        <p:spPr>
          <a:xfrm>
            <a:off x="862498" y="1798287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タスキがけ</a:t>
            </a:r>
            <a:r>
              <a:rPr kumimoji="1" lang="ja-JP" altLang="en-US" sz="4400"/>
              <a:t>と呼ばれる</a:t>
            </a:r>
            <a:r>
              <a:rPr kumimoji="1" lang="ja-JP" altLang="en-US" sz="4400" b="1"/>
              <a:t>因数分解</a:t>
            </a:r>
            <a:r>
              <a:rPr kumimoji="1" lang="ja-JP" altLang="en-US" sz="4400"/>
              <a:t>が理解できるようになる。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4B7D282-7617-B0C3-0AEF-A41AE26D7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241" y="3352800"/>
            <a:ext cx="6096000" cy="317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BC9D90C-E10B-61FC-CB32-E3F150ACA0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43"/>
          <a:stretch/>
        </p:blipFill>
        <p:spPr>
          <a:xfrm>
            <a:off x="1175656" y="3429000"/>
            <a:ext cx="3690257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9AB5F8-4709-7CF6-A909-2A382D28FD66}"/>
              </a:ext>
            </a:extLst>
          </p:cNvPr>
          <p:cNvGrpSpPr/>
          <p:nvPr/>
        </p:nvGrpSpPr>
        <p:grpSpPr>
          <a:xfrm>
            <a:off x="1199259" y="3192064"/>
            <a:ext cx="10306026" cy="2290227"/>
            <a:chOff x="1459031" y="3578430"/>
            <a:chExt cx="10306026" cy="2290227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F623F7AD-D755-0396-7DC3-AE2CBB95846D}"/>
                </a:ext>
              </a:extLst>
            </p:cNvPr>
            <p:cNvGrpSpPr/>
            <p:nvPr/>
          </p:nvGrpSpPr>
          <p:grpSpPr>
            <a:xfrm>
              <a:off x="1459031" y="3578430"/>
              <a:ext cx="10306026" cy="2290227"/>
              <a:chOff x="1459031" y="3578430"/>
              <a:chExt cx="10306026" cy="2290227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F1156DE2-A5C7-14A6-5348-3A011BB15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59031" y="3578430"/>
                <a:ext cx="2106659" cy="577933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BE94DE3C-4A1E-1995-53BF-AC71B3450A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8709" y="4300844"/>
                <a:ext cx="6852622" cy="57793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2CDF8C48-CFB7-990B-96F1-D22CF65B86BC}"/>
                      </a:ext>
                    </a:extLst>
                  </p:cNvPr>
                  <p:cNvSpPr txBox="1"/>
                  <p:nvPr/>
                </p:nvSpPr>
                <p:spPr>
                  <a:xfrm>
                    <a:off x="1459031" y="5222326"/>
                    <a:ext cx="10306026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3600">
                        <a:latin typeface="Yu Mincho" panose="02020400000000000000" pitchFamily="18" charset="-128"/>
                        <a:ea typeface="Yu Mincho" panose="02020400000000000000" pitchFamily="18" charset="-128"/>
                      </a:rPr>
                      <a:t>と因数分解できたとして、</a:t>
                    </a:r>
                    <a14:m>
                      <m:oMath xmlns:m="http://schemas.openxmlformats.org/officeDocument/2006/math"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𝑎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, 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𝑏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, 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𝑐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, 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𝑑</m:t>
                        </m:r>
                        <m:r>
                          <a:rPr kumimoji="1" lang="en-US" altLang="ja-JP" sz="3600" i="1" dirty="0" smtClean="0"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  <m:t> </m:t>
                        </m:r>
                      </m:oMath>
                    </a14:m>
                    <a:r>
                      <a:rPr kumimoji="1" lang="ja-JP" altLang="en-US" sz="3600">
                        <a:latin typeface="Yu Mincho" panose="02020400000000000000" pitchFamily="18" charset="-128"/>
                        <a:ea typeface="Yu Mincho" panose="02020400000000000000" pitchFamily="18" charset="-128"/>
                      </a:rPr>
                      <a:t>を見つける。</a:t>
                    </a:r>
                  </a:p>
                </p:txBody>
              </p:sp>
            </mc:Choice>
            <mc:Fallback xmlns=""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2CDF8C48-CFB7-990B-96F1-D22CF65B86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9031" y="5222326"/>
                    <a:ext cx="10306026" cy="64633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722" t="-13462" b="-3461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774BB99-2154-CA19-6222-62B1FF25F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90669" y="4300844"/>
              <a:ext cx="7950823" cy="728438"/>
            </a:xfrm>
            <a:prstGeom prst="rect">
              <a:avLst/>
            </a:prstGeom>
          </p:spPr>
        </p:pic>
      </p:grpSp>
      <p:pic>
        <p:nvPicPr>
          <p:cNvPr id="8" name="図 7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6EDB79B-DC70-B874-2634-96016661F6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604" y="669542"/>
            <a:ext cx="11788791" cy="227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BB1E355-C42C-8E02-5AE5-1BD3908D4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0"/>
          <a:stretch/>
        </p:blipFill>
        <p:spPr>
          <a:xfrm>
            <a:off x="1966670" y="1199365"/>
            <a:ext cx="8613584" cy="616338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596D1742-B96A-DDF5-6CB4-AC7D9E54B206}"/>
              </a:ext>
            </a:extLst>
          </p:cNvPr>
          <p:cNvSpPr/>
          <p:nvPr/>
        </p:nvSpPr>
        <p:spPr>
          <a:xfrm>
            <a:off x="2021608" y="1222384"/>
            <a:ext cx="471055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F28D80F3-DBDD-5F28-E344-96BCE8418D1A}"/>
              </a:ext>
            </a:extLst>
          </p:cNvPr>
          <p:cNvSpPr/>
          <p:nvPr/>
        </p:nvSpPr>
        <p:spPr>
          <a:xfrm>
            <a:off x="5692726" y="1272006"/>
            <a:ext cx="580736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909477EF-8D4F-30F7-D64E-F3FC7B1B5136}"/>
              </a:ext>
            </a:extLst>
          </p:cNvPr>
          <p:cNvSpPr/>
          <p:nvPr/>
        </p:nvSpPr>
        <p:spPr>
          <a:xfrm>
            <a:off x="4674270" y="1258745"/>
            <a:ext cx="471055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7D82386E-8E9D-C74E-F62F-C012C957FA0A}"/>
              </a:ext>
            </a:extLst>
          </p:cNvPr>
          <p:cNvSpPr/>
          <p:nvPr/>
        </p:nvSpPr>
        <p:spPr>
          <a:xfrm>
            <a:off x="9999518" y="1272006"/>
            <a:ext cx="580736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/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𝑎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𝑏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𝑐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𝑑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 </m:t>
                    </m:r>
                  </m:oMath>
                </a14:m>
                <a:r>
                  <a:rPr kumimoji="1" lang="ja-JP" altLang="en-US" sz="3200">
                    <a:latin typeface="Yu Mincho" panose="02020400000000000000" pitchFamily="18" charset="-128"/>
                    <a:ea typeface="Yu Mincho" panose="02020400000000000000" pitchFamily="18" charset="-128"/>
                  </a:rPr>
                  <a:t>を見つけるために下のような図を書く。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blipFill>
                <a:blip r:embed="rId4"/>
                <a:stretch>
                  <a:fillRect t="-14894" r="-155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5D55DD8-199E-37D3-DD48-88055B0BD8AB}"/>
              </a:ext>
            </a:extLst>
          </p:cNvPr>
          <p:cNvGrpSpPr/>
          <p:nvPr/>
        </p:nvGrpSpPr>
        <p:grpSpPr>
          <a:xfrm>
            <a:off x="1809626" y="2959580"/>
            <a:ext cx="4691163" cy="1806377"/>
            <a:chOff x="3422073" y="3084278"/>
            <a:chExt cx="5205268" cy="2004338"/>
          </a:xfrm>
        </p:grpSpPr>
        <p:pic>
          <p:nvPicPr>
            <p:cNvPr id="21" name="図 20" descr="ダイアグラム&#10;&#10;自動的に生成された説明">
              <a:extLst>
                <a:ext uri="{FF2B5EF4-FFF2-40B4-BE49-F238E27FC236}">
                  <a16:creationId xmlns:a16="http://schemas.microsoft.com/office/drawing/2014/main" id="{F12B91AF-1994-918C-E0DC-192ABFD3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4659" y="3084278"/>
              <a:ext cx="5062682" cy="2004338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5A36A5F1-B75C-FA28-1255-BEEA6D1266D3}"/>
                </a:ext>
              </a:extLst>
            </p:cNvPr>
            <p:cNvSpPr/>
            <p:nvPr/>
          </p:nvSpPr>
          <p:spPr>
            <a:xfrm>
              <a:off x="3422073" y="4378037"/>
              <a:ext cx="2673927" cy="599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21442B3-D4BE-7787-D600-60BDA889B5AC}"/>
              </a:ext>
            </a:extLst>
          </p:cNvPr>
          <p:cNvSpPr/>
          <p:nvPr/>
        </p:nvSpPr>
        <p:spPr>
          <a:xfrm>
            <a:off x="3846801" y="3020291"/>
            <a:ext cx="1680585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A5F3F7C-D175-45DB-C161-C448E85E253E}"/>
              </a:ext>
            </a:extLst>
          </p:cNvPr>
          <p:cNvSpPr/>
          <p:nvPr/>
        </p:nvSpPr>
        <p:spPr>
          <a:xfrm>
            <a:off x="3874511" y="3546766"/>
            <a:ext cx="1680585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DFCBA1F-DDCE-0904-D89C-6527BB20DDA9}"/>
              </a:ext>
            </a:extLst>
          </p:cNvPr>
          <p:cNvSpPr/>
          <p:nvPr/>
        </p:nvSpPr>
        <p:spPr>
          <a:xfrm>
            <a:off x="4636511" y="4211784"/>
            <a:ext cx="1680585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DCF3F25-4B9C-BE9C-DEFA-0146D958DE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8129" y="232063"/>
            <a:ext cx="7950823" cy="72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3" grpId="0"/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BB1E355-C42C-8E02-5AE5-1BD3908D4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0" b="-4607"/>
          <a:stretch/>
        </p:blipFill>
        <p:spPr>
          <a:xfrm>
            <a:off x="1966670" y="1199364"/>
            <a:ext cx="8613584" cy="644733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596D1742-B96A-DDF5-6CB4-AC7D9E54B206}"/>
              </a:ext>
            </a:extLst>
          </p:cNvPr>
          <p:cNvSpPr/>
          <p:nvPr/>
        </p:nvSpPr>
        <p:spPr>
          <a:xfrm>
            <a:off x="2021608" y="1222384"/>
            <a:ext cx="471055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F28D80F3-DBDD-5F28-E344-96BCE8418D1A}"/>
              </a:ext>
            </a:extLst>
          </p:cNvPr>
          <p:cNvSpPr/>
          <p:nvPr/>
        </p:nvSpPr>
        <p:spPr>
          <a:xfrm>
            <a:off x="5692726" y="1272006"/>
            <a:ext cx="580736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909477EF-8D4F-30F7-D64E-F3FC7B1B5136}"/>
              </a:ext>
            </a:extLst>
          </p:cNvPr>
          <p:cNvSpPr/>
          <p:nvPr/>
        </p:nvSpPr>
        <p:spPr>
          <a:xfrm>
            <a:off x="4674270" y="1258745"/>
            <a:ext cx="471055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7D82386E-8E9D-C74E-F62F-C012C957FA0A}"/>
              </a:ext>
            </a:extLst>
          </p:cNvPr>
          <p:cNvSpPr/>
          <p:nvPr/>
        </p:nvSpPr>
        <p:spPr>
          <a:xfrm>
            <a:off x="9999518" y="1272006"/>
            <a:ext cx="580736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/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𝑎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𝑏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𝑐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𝑑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 </m:t>
                    </m:r>
                  </m:oMath>
                </a14:m>
                <a:r>
                  <a:rPr kumimoji="1" lang="ja-JP" altLang="en-US" sz="3200">
                    <a:latin typeface="Yu Mincho" panose="02020400000000000000" pitchFamily="18" charset="-128"/>
                    <a:ea typeface="Yu Mincho" panose="02020400000000000000" pitchFamily="18" charset="-128"/>
                  </a:rPr>
                  <a:t>を見つけるために下のような図を書く。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blipFill>
                <a:blip r:embed="rId4"/>
                <a:stretch>
                  <a:fillRect t="-14894" r="-155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5D55DD8-199E-37D3-DD48-88055B0BD8AB}"/>
              </a:ext>
            </a:extLst>
          </p:cNvPr>
          <p:cNvGrpSpPr/>
          <p:nvPr/>
        </p:nvGrpSpPr>
        <p:grpSpPr>
          <a:xfrm>
            <a:off x="1809626" y="2959580"/>
            <a:ext cx="4691163" cy="1806377"/>
            <a:chOff x="3422073" y="3084278"/>
            <a:chExt cx="5205268" cy="2004338"/>
          </a:xfrm>
        </p:grpSpPr>
        <p:pic>
          <p:nvPicPr>
            <p:cNvPr id="21" name="図 20" descr="ダイアグラム&#10;&#10;自動的に生成された説明">
              <a:extLst>
                <a:ext uri="{FF2B5EF4-FFF2-40B4-BE49-F238E27FC236}">
                  <a16:creationId xmlns:a16="http://schemas.microsoft.com/office/drawing/2014/main" id="{F12B91AF-1994-918C-E0DC-192ABFD3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4659" y="3084278"/>
              <a:ext cx="5062682" cy="2004338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5A36A5F1-B75C-FA28-1255-BEEA6D1266D3}"/>
                </a:ext>
              </a:extLst>
            </p:cNvPr>
            <p:cNvSpPr/>
            <p:nvPr/>
          </p:nvSpPr>
          <p:spPr>
            <a:xfrm>
              <a:off x="3422073" y="4378037"/>
              <a:ext cx="2673927" cy="599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1DCF3F25-4B9C-BE9C-DEFA-0146D958DE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8129" y="232063"/>
            <a:ext cx="7950823" cy="7284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9F057F8-86BB-997C-D854-950D08A126A9}"/>
                  </a:ext>
                </a:extLst>
              </p:cNvPr>
              <p:cNvSpPr txBox="1"/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𝑎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𝑏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𝑐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𝑑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 </m:t>
                    </m:r>
                  </m:oMath>
                </a14:m>
                <a:r>
                  <a:rPr kumimoji="1" lang="ja-JP" altLang="en-US" sz="3200">
                    <a:latin typeface="Yu Mincho" panose="02020400000000000000" pitchFamily="18" charset="-128"/>
                    <a:ea typeface="Yu Mincho" panose="02020400000000000000" pitchFamily="18" charset="-128"/>
                  </a:rPr>
                  <a:t>を見つけるために下のような図を書く。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9F057F8-86BB-997C-D854-950D08A12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blipFill>
                <a:blip r:embed="rId7"/>
                <a:stretch>
                  <a:fillRect t="-14894" r="-155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B76C391-CC68-0E00-C059-5D72AF1CC448}"/>
              </a:ext>
            </a:extLst>
          </p:cNvPr>
          <p:cNvSpPr/>
          <p:nvPr/>
        </p:nvSpPr>
        <p:spPr>
          <a:xfrm>
            <a:off x="6746299" y="4125559"/>
            <a:ext cx="2409833" cy="54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F6F0B0F-450F-A2C7-F718-C5D4508B24DB}"/>
              </a:ext>
            </a:extLst>
          </p:cNvPr>
          <p:cNvGrpSpPr/>
          <p:nvPr/>
        </p:nvGrpSpPr>
        <p:grpSpPr>
          <a:xfrm>
            <a:off x="7118454" y="2800504"/>
            <a:ext cx="3237910" cy="1864883"/>
            <a:chOff x="1385455" y="2363636"/>
            <a:chExt cx="3237910" cy="1864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9D36C49-8590-A067-64D4-CC3747C35EDA}"/>
                    </a:ext>
                  </a:extLst>
                </p:cNvPr>
                <p:cNvSpPr txBox="1"/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9D36C49-8590-A067-64D4-CC3747C35E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3F0B9ED4-DCAF-E4F4-4CC1-F45BC0769B38}"/>
                    </a:ext>
                  </a:extLst>
                </p:cNvPr>
                <p:cNvSpPr txBox="1"/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3F0B9ED4-DCAF-E4F4-4CC1-F45BC0769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856A2AE-5DED-80C2-28A8-F8BD6EB20F7D}"/>
                    </a:ext>
                  </a:extLst>
                </p:cNvPr>
                <p:cNvSpPr txBox="1"/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856A2AE-5DED-80C2-28A8-F8BD6EB20F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F5D4600A-F81C-6DCC-B1FB-5E53B6C56D27}"/>
                    </a:ext>
                  </a:extLst>
                </p:cNvPr>
                <p:cNvSpPr txBox="1"/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F5D4600A-F81C-6DCC-B1FB-5E53B6C56D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6CADC65-3D12-E142-75DE-DE1B053D6755}"/>
                    </a:ext>
                  </a:extLst>
                </p:cNvPr>
                <p:cNvSpPr txBox="1"/>
                <p:nvPr/>
              </p:nvSpPr>
              <p:spPr>
                <a:xfrm>
                  <a:off x="3866427" y="2363636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6CADC65-3D12-E142-75DE-DE1B053D67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2363636"/>
                  <a:ext cx="756938" cy="58477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7DABA7-091A-B33C-B369-0BA5663F3D18}"/>
                    </a:ext>
                  </a:extLst>
                </p:cNvPr>
                <p:cNvSpPr txBox="1"/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7DABA7-091A-B33C-B369-0BA5663F3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785122C9-9607-4DB0-B8ED-67DC4E24E500}"/>
                    </a:ext>
                  </a:extLst>
                </p:cNvPr>
                <p:cNvSpPr txBox="1"/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785122C9-9607-4DB0-B8ED-67DC4E24E5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6BE145D4-A955-64DF-3A13-AF32193420AF}"/>
                </a:ext>
              </a:extLst>
            </p:cNvPr>
            <p:cNvCxnSpPr/>
            <p:nvPr/>
          </p:nvCxnSpPr>
          <p:spPr>
            <a:xfrm>
              <a:off x="1385455" y="3643744"/>
              <a:ext cx="3214254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B6A96F5A-A8F5-4973-D4D4-6E2F1FEED81F}"/>
                </a:ext>
              </a:extLst>
            </p:cNvPr>
            <p:cNvCxnSpPr>
              <a:stCxn id="29" idx="3"/>
              <a:endCxn id="32" idx="1"/>
            </p:cNvCxnSpPr>
            <p:nvPr/>
          </p:nvCxnSpPr>
          <p:spPr>
            <a:xfrm>
              <a:off x="2127441" y="2656026"/>
              <a:ext cx="464368" cy="656653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44DE142-11BD-F482-4FB2-9A2C99145B1A}"/>
                </a:ext>
              </a:extLst>
            </p:cNvPr>
            <p:cNvCxnSpPr>
              <a:stCxn id="30" idx="3"/>
              <a:endCxn id="31" idx="1"/>
            </p:cNvCxnSpPr>
            <p:nvPr/>
          </p:nvCxnSpPr>
          <p:spPr>
            <a:xfrm flipV="1">
              <a:off x="2127441" y="2656025"/>
              <a:ext cx="464368" cy="659536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63E0AB66-E697-0ADD-98BB-4FCB320DE35E}"/>
                </a:ext>
              </a:extLst>
            </p:cNvPr>
            <p:cNvCxnSpPr>
              <a:stCxn id="31" idx="3"/>
              <a:endCxn id="33" idx="1"/>
            </p:cNvCxnSpPr>
            <p:nvPr/>
          </p:nvCxnSpPr>
          <p:spPr>
            <a:xfrm flipV="1">
              <a:off x="3121120" y="2656024"/>
              <a:ext cx="745307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031F0910-202C-08BF-8FC4-F5F64A1A9E4E}"/>
                </a:ext>
              </a:extLst>
            </p:cNvPr>
            <p:cNvCxnSpPr/>
            <p:nvPr/>
          </p:nvCxnSpPr>
          <p:spPr>
            <a:xfrm flipV="1">
              <a:off x="3093412" y="3307188"/>
              <a:ext cx="745306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E9CA52CD-9435-8459-3163-C37E261371A9}"/>
              </a:ext>
            </a:extLst>
          </p:cNvPr>
          <p:cNvSpPr/>
          <p:nvPr/>
        </p:nvSpPr>
        <p:spPr>
          <a:xfrm>
            <a:off x="8372857" y="2886849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47737BB-2596-970D-EAF1-63F1EC3E5DCA}"/>
              </a:ext>
            </a:extLst>
          </p:cNvPr>
          <p:cNvSpPr/>
          <p:nvPr/>
        </p:nvSpPr>
        <p:spPr>
          <a:xfrm>
            <a:off x="8372857" y="3485296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5EE974E-ACC9-2E5F-0902-523B00236141}"/>
              </a:ext>
            </a:extLst>
          </p:cNvPr>
          <p:cNvSpPr/>
          <p:nvPr/>
        </p:nvSpPr>
        <p:spPr>
          <a:xfrm>
            <a:off x="7267433" y="2888425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0FD5BF3A-3DA4-7C69-4E18-C5EEF472BC26}"/>
              </a:ext>
            </a:extLst>
          </p:cNvPr>
          <p:cNvSpPr/>
          <p:nvPr/>
        </p:nvSpPr>
        <p:spPr>
          <a:xfrm>
            <a:off x="7267262" y="345776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304FC10B-D214-FC3E-A0F6-242F85D5C0B5}"/>
              </a:ext>
            </a:extLst>
          </p:cNvPr>
          <p:cNvSpPr/>
          <p:nvPr/>
        </p:nvSpPr>
        <p:spPr>
          <a:xfrm>
            <a:off x="9683273" y="2938132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204D9E2-B8FD-7B25-E070-24F858620730}"/>
              </a:ext>
            </a:extLst>
          </p:cNvPr>
          <p:cNvSpPr/>
          <p:nvPr/>
        </p:nvSpPr>
        <p:spPr>
          <a:xfrm>
            <a:off x="9676175" y="3478100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68BA40F-1B71-F732-AF1E-136E09B78F17}"/>
              </a:ext>
            </a:extLst>
          </p:cNvPr>
          <p:cNvSpPr/>
          <p:nvPr/>
        </p:nvSpPr>
        <p:spPr>
          <a:xfrm>
            <a:off x="8989671" y="4158864"/>
            <a:ext cx="216361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円/楕円 47">
            <a:extLst>
              <a:ext uri="{FF2B5EF4-FFF2-40B4-BE49-F238E27FC236}">
                <a16:creationId xmlns:a16="http://schemas.microsoft.com/office/drawing/2014/main" id="{8501B926-8F00-390D-BEE2-2A249B7CBB64}"/>
              </a:ext>
            </a:extLst>
          </p:cNvPr>
          <p:cNvSpPr/>
          <p:nvPr/>
        </p:nvSpPr>
        <p:spPr>
          <a:xfrm>
            <a:off x="9751596" y="4110229"/>
            <a:ext cx="471055" cy="471055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8">
            <a:extLst>
              <a:ext uri="{FF2B5EF4-FFF2-40B4-BE49-F238E27FC236}">
                <a16:creationId xmlns:a16="http://schemas.microsoft.com/office/drawing/2014/main" id="{3BD452A0-C05B-FDFE-E3E9-3CB05057E816}"/>
              </a:ext>
            </a:extLst>
          </p:cNvPr>
          <p:cNvSpPr/>
          <p:nvPr/>
        </p:nvSpPr>
        <p:spPr>
          <a:xfrm>
            <a:off x="3471111" y="1222650"/>
            <a:ext cx="471055" cy="471055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十字形 49">
            <a:extLst>
              <a:ext uri="{FF2B5EF4-FFF2-40B4-BE49-F238E27FC236}">
                <a16:creationId xmlns:a16="http://schemas.microsoft.com/office/drawing/2014/main" id="{7137FECE-262D-19C4-3E1A-AF38ADC7A8E9}"/>
              </a:ext>
            </a:extLst>
          </p:cNvPr>
          <p:cNvSpPr/>
          <p:nvPr/>
        </p:nvSpPr>
        <p:spPr>
          <a:xfrm rot="2672933">
            <a:off x="8711351" y="2290079"/>
            <a:ext cx="2355199" cy="2355199"/>
          </a:xfrm>
          <a:prstGeom prst="plus">
            <a:avLst>
              <a:gd name="adj" fmla="val 4577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38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BB1E355-C42C-8E02-5AE5-1BD3908D4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0" b="497"/>
          <a:stretch/>
        </p:blipFill>
        <p:spPr>
          <a:xfrm>
            <a:off x="1966670" y="1199365"/>
            <a:ext cx="8613584" cy="613271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596D1742-B96A-DDF5-6CB4-AC7D9E54B206}"/>
              </a:ext>
            </a:extLst>
          </p:cNvPr>
          <p:cNvSpPr/>
          <p:nvPr/>
        </p:nvSpPr>
        <p:spPr>
          <a:xfrm>
            <a:off x="2021608" y="1222384"/>
            <a:ext cx="471055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F28D80F3-DBDD-5F28-E344-96BCE8418D1A}"/>
              </a:ext>
            </a:extLst>
          </p:cNvPr>
          <p:cNvSpPr/>
          <p:nvPr/>
        </p:nvSpPr>
        <p:spPr>
          <a:xfrm>
            <a:off x="5692726" y="1272006"/>
            <a:ext cx="580736" cy="471055"/>
          </a:xfrm>
          <a:prstGeom prst="ellipse">
            <a:avLst/>
          </a:prstGeom>
          <a:solidFill>
            <a:srgbClr val="E87095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909477EF-8D4F-30F7-D64E-F3FC7B1B5136}"/>
              </a:ext>
            </a:extLst>
          </p:cNvPr>
          <p:cNvSpPr/>
          <p:nvPr/>
        </p:nvSpPr>
        <p:spPr>
          <a:xfrm>
            <a:off x="4674270" y="1258745"/>
            <a:ext cx="471055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7D82386E-8E9D-C74E-F62F-C012C957FA0A}"/>
              </a:ext>
            </a:extLst>
          </p:cNvPr>
          <p:cNvSpPr/>
          <p:nvPr/>
        </p:nvSpPr>
        <p:spPr>
          <a:xfrm>
            <a:off x="9999518" y="1272006"/>
            <a:ext cx="580736" cy="471055"/>
          </a:xfrm>
          <a:prstGeom prst="ellipse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/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𝑎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𝑏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𝑐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𝑑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 </m:t>
                    </m:r>
                  </m:oMath>
                </a14:m>
                <a:r>
                  <a:rPr kumimoji="1" lang="ja-JP" altLang="en-US" sz="3200">
                    <a:latin typeface="Yu Mincho" panose="02020400000000000000" pitchFamily="18" charset="-128"/>
                    <a:ea typeface="Yu Mincho" panose="02020400000000000000" pitchFamily="18" charset="-128"/>
                  </a:rPr>
                  <a:t>を見つけるために下のような図を書く。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9DAEBC-1F53-31EC-AFBF-3EF7D7E11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blipFill>
                <a:blip r:embed="rId4"/>
                <a:stretch>
                  <a:fillRect t="-14894" r="-155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5D55DD8-199E-37D3-DD48-88055B0BD8AB}"/>
              </a:ext>
            </a:extLst>
          </p:cNvPr>
          <p:cNvGrpSpPr/>
          <p:nvPr/>
        </p:nvGrpSpPr>
        <p:grpSpPr>
          <a:xfrm>
            <a:off x="1809626" y="2959580"/>
            <a:ext cx="4691163" cy="1806377"/>
            <a:chOff x="3422073" y="3084278"/>
            <a:chExt cx="5205268" cy="2004338"/>
          </a:xfrm>
        </p:grpSpPr>
        <p:pic>
          <p:nvPicPr>
            <p:cNvPr id="21" name="図 20" descr="ダイアグラム&#10;&#10;自動的に生成された説明">
              <a:extLst>
                <a:ext uri="{FF2B5EF4-FFF2-40B4-BE49-F238E27FC236}">
                  <a16:creationId xmlns:a16="http://schemas.microsoft.com/office/drawing/2014/main" id="{F12B91AF-1994-918C-E0DC-192ABFD3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4659" y="3084278"/>
              <a:ext cx="5062682" cy="2004338"/>
            </a:xfrm>
            <a:prstGeom prst="rect">
              <a:avLst/>
            </a:prstGeom>
          </p:spPr>
        </p:pic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5A36A5F1-B75C-FA28-1255-BEEA6D1266D3}"/>
                </a:ext>
              </a:extLst>
            </p:cNvPr>
            <p:cNvSpPr/>
            <p:nvPr/>
          </p:nvSpPr>
          <p:spPr>
            <a:xfrm>
              <a:off x="3422073" y="4378037"/>
              <a:ext cx="2673927" cy="599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1DCF3F25-4B9C-BE9C-DEFA-0146D958DE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8129" y="232063"/>
            <a:ext cx="7950823" cy="7284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9F057F8-86BB-997C-D854-950D08A126A9}"/>
                  </a:ext>
                </a:extLst>
              </p:cNvPr>
              <p:cNvSpPr txBox="1"/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𝑎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𝑏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𝑐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, 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𝑑</m:t>
                    </m:r>
                    <m:r>
                      <a:rPr kumimoji="1" lang="en-US" altLang="ja-JP" sz="3200" i="1" dirty="0" smtClean="0">
                        <a:latin typeface="Cambria Math" panose="02040503050406030204" pitchFamily="18" charset="0"/>
                        <a:ea typeface="Yu Mincho" panose="02020400000000000000" pitchFamily="18" charset="-128"/>
                      </a:rPr>
                      <m:t> </m:t>
                    </m:r>
                  </m:oMath>
                </a14:m>
                <a:r>
                  <a:rPr kumimoji="1" lang="ja-JP" altLang="en-US" sz="3200">
                    <a:latin typeface="Yu Mincho" panose="02020400000000000000" pitchFamily="18" charset="-128"/>
                    <a:ea typeface="Yu Mincho" panose="02020400000000000000" pitchFamily="18" charset="-128"/>
                  </a:rPr>
                  <a:t>を見つけるために下のような図を書く。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9F057F8-86BB-997C-D854-950D08A12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45" y="2095254"/>
                <a:ext cx="8968509" cy="584775"/>
              </a:xfrm>
              <a:prstGeom prst="rect">
                <a:avLst/>
              </a:prstGeom>
              <a:blipFill>
                <a:blip r:embed="rId7"/>
                <a:stretch>
                  <a:fillRect t="-14894" r="-155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B76C391-CC68-0E00-C059-5D72AF1CC448}"/>
              </a:ext>
            </a:extLst>
          </p:cNvPr>
          <p:cNvSpPr/>
          <p:nvPr/>
        </p:nvSpPr>
        <p:spPr>
          <a:xfrm>
            <a:off x="6746299" y="4125559"/>
            <a:ext cx="2409833" cy="540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F6F0B0F-450F-A2C7-F718-C5D4508B24DB}"/>
              </a:ext>
            </a:extLst>
          </p:cNvPr>
          <p:cNvGrpSpPr/>
          <p:nvPr/>
        </p:nvGrpSpPr>
        <p:grpSpPr>
          <a:xfrm>
            <a:off x="7118454" y="2800504"/>
            <a:ext cx="3237910" cy="1864883"/>
            <a:chOff x="1385455" y="2363636"/>
            <a:chExt cx="3237910" cy="1864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9D36C49-8590-A067-64D4-CC3747C35EDA}"/>
                    </a:ext>
                  </a:extLst>
                </p:cNvPr>
                <p:cNvSpPr txBox="1"/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9D36C49-8590-A067-64D4-CC3747C35E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3F0B9ED4-DCAF-E4F4-4CC1-F45BC0769B38}"/>
                    </a:ext>
                  </a:extLst>
                </p:cNvPr>
                <p:cNvSpPr txBox="1"/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3F0B9ED4-DCAF-E4F4-4CC1-F45BC0769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856A2AE-5DED-80C2-28A8-F8BD6EB20F7D}"/>
                    </a:ext>
                  </a:extLst>
                </p:cNvPr>
                <p:cNvSpPr txBox="1"/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856A2AE-5DED-80C2-28A8-F8BD6EB20F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F5D4600A-F81C-6DCC-B1FB-5E53B6C56D27}"/>
                    </a:ext>
                  </a:extLst>
                </p:cNvPr>
                <p:cNvSpPr txBox="1"/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F5D4600A-F81C-6DCC-B1FB-5E53B6C56D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6CADC65-3D12-E142-75DE-DE1B053D6755}"/>
                    </a:ext>
                  </a:extLst>
                </p:cNvPr>
                <p:cNvSpPr txBox="1"/>
                <p:nvPr/>
              </p:nvSpPr>
              <p:spPr>
                <a:xfrm>
                  <a:off x="3866427" y="2363636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6CADC65-3D12-E142-75DE-DE1B053D67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2363636"/>
                  <a:ext cx="756938" cy="58477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7DABA7-091A-B33C-B369-0BA5663F3D18}"/>
                    </a:ext>
                  </a:extLst>
                </p:cNvPr>
                <p:cNvSpPr txBox="1"/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7DABA7-091A-B33C-B369-0BA5663F3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785122C9-9607-4DB0-B8ED-67DC4E24E500}"/>
                    </a:ext>
                  </a:extLst>
                </p:cNvPr>
                <p:cNvSpPr txBox="1"/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785122C9-9607-4DB0-B8ED-67DC4E24E5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6BE145D4-A955-64DF-3A13-AF32193420AF}"/>
                </a:ext>
              </a:extLst>
            </p:cNvPr>
            <p:cNvCxnSpPr/>
            <p:nvPr/>
          </p:nvCxnSpPr>
          <p:spPr>
            <a:xfrm>
              <a:off x="1385455" y="3643744"/>
              <a:ext cx="3214254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B6A96F5A-A8F5-4973-D4D4-6E2F1FEED81F}"/>
                </a:ext>
              </a:extLst>
            </p:cNvPr>
            <p:cNvCxnSpPr>
              <a:stCxn id="29" idx="3"/>
              <a:endCxn id="32" idx="1"/>
            </p:cNvCxnSpPr>
            <p:nvPr/>
          </p:nvCxnSpPr>
          <p:spPr>
            <a:xfrm>
              <a:off x="2127441" y="2656026"/>
              <a:ext cx="464368" cy="656653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44DE142-11BD-F482-4FB2-9A2C99145B1A}"/>
                </a:ext>
              </a:extLst>
            </p:cNvPr>
            <p:cNvCxnSpPr>
              <a:stCxn id="30" idx="3"/>
              <a:endCxn id="31" idx="1"/>
            </p:cNvCxnSpPr>
            <p:nvPr/>
          </p:nvCxnSpPr>
          <p:spPr>
            <a:xfrm flipV="1">
              <a:off x="2127441" y="2656025"/>
              <a:ext cx="464368" cy="659536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63E0AB66-E697-0ADD-98BB-4FCB320DE35E}"/>
                </a:ext>
              </a:extLst>
            </p:cNvPr>
            <p:cNvCxnSpPr>
              <a:cxnSpLocks/>
              <a:stCxn id="31" idx="3"/>
              <a:endCxn id="33" idx="1"/>
            </p:cNvCxnSpPr>
            <p:nvPr/>
          </p:nvCxnSpPr>
          <p:spPr>
            <a:xfrm flipV="1">
              <a:off x="3121120" y="2656024"/>
              <a:ext cx="745307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031F0910-202C-08BF-8FC4-F5F64A1A9E4E}"/>
                </a:ext>
              </a:extLst>
            </p:cNvPr>
            <p:cNvCxnSpPr/>
            <p:nvPr/>
          </p:nvCxnSpPr>
          <p:spPr>
            <a:xfrm flipV="1">
              <a:off x="3093412" y="3307188"/>
              <a:ext cx="745306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十字形 49">
            <a:extLst>
              <a:ext uri="{FF2B5EF4-FFF2-40B4-BE49-F238E27FC236}">
                <a16:creationId xmlns:a16="http://schemas.microsoft.com/office/drawing/2014/main" id="{7137FECE-262D-19C4-3E1A-AF38ADC7A8E9}"/>
              </a:ext>
            </a:extLst>
          </p:cNvPr>
          <p:cNvSpPr/>
          <p:nvPr/>
        </p:nvSpPr>
        <p:spPr>
          <a:xfrm rot="2672933">
            <a:off x="8711351" y="2290079"/>
            <a:ext cx="2355199" cy="2355199"/>
          </a:xfrm>
          <a:prstGeom prst="plus">
            <a:avLst>
              <a:gd name="adj" fmla="val 4577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CAC30B1-A09D-4029-90C2-2C4BCDE511D8}"/>
              </a:ext>
            </a:extLst>
          </p:cNvPr>
          <p:cNvGrpSpPr/>
          <p:nvPr/>
        </p:nvGrpSpPr>
        <p:grpSpPr>
          <a:xfrm>
            <a:off x="7271341" y="4830809"/>
            <a:ext cx="3237910" cy="1864883"/>
            <a:chOff x="1385455" y="2363636"/>
            <a:chExt cx="3237910" cy="1864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17EDBDFA-CB53-4AA6-D086-E9359CE0FCFE}"/>
                    </a:ext>
                  </a:extLst>
                </p:cNvPr>
                <p:cNvSpPr txBox="1"/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17EDBDFA-CB53-4AA6-D086-E9359CE0FC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8B3E24E6-EBBA-8C5E-35FC-44415518567A}"/>
                    </a:ext>
                  </a:extLst>
                </p:cNvPr>
                <p:cNvSpPr txBox="1"/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8B3E24E6-EBBA-8C5E-35FC-4441551856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1E3189FC-FFEA-576C-D887-D92254C7688C}"/>
                    </a:ext>
                  </a:extLst>
                </p:cNvPr>
                <p:cNvSpPr txBox="1"/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1E3189FC-FFEA-576C-D887-D92254C768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518EA716-64F5-5FAC-B7FF-B80C13638941}"/>
                    </a:ext>
                  </a:extLst>
                </p:cNvPr>
                <p:cNvSpPr txBox="1"/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518EA716-64F5-5FAC-B7FF-B80C136389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86761E14-AE50-9A9A-F14B-66E26A568D6A}"/>
                    </a:ext>
                  </a:extLst>
                </p:cNvPr>
                <p:cNvSpPr txBox="1"/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86761E14-AE50-9A9A-F14B-66E26A568D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2B894E22-F3BC-6E56-A80B-9BF030F080AA}"/>
                    </a:ext>
                  </a:extLst>
                </p:cNvPr>
                <p:cNvSpPr txBox="1"/>
                <p:nvPr/>
              </p:nvSpPr>
              <p:spPr>
                <a:xfrm>
                  <a:off x="3866427" y="3020290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2B894E22-F3BC-6E56-A80B-9BF030F080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020290"/>
                  <a:ext cx="756938" cy="584775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45B192E5-9BE7-1BA2-978B-78E89005BECC}"/>
                    </a:ext>
                  </a:extLst>
                </p:cNvPr>
                <p:cNvSpPr txBox="1"/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45B192E5-9BE7-1BA2-978B-78E89005B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643744"/>
                  <a:ext cx="756938" cy="584775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8DE9BDEF-D01C-0373-752B-F3621FD84211}"/>
                </a:ext>
              </a:extLst>
            </p:cNvPr>
            <p:cNvCxnSpPr/>
            <p:nvPr/>
          </p:nvCxnSpPr>
          <p:spPr>
            <a:xfrm>
              <a:off x="1385455" y="3643744"/>
              <a:ext cx="3214254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050AB7F2-358A-8375-22ED-BD1A4ACB89C0}"/>
                </a:ext>
              </a:extLst>
            </p:cNvPr>
            <p:cNvCxnSpPr>
              <a:stCxn id="4" idx="3"/>
              <a:endCxn id="7" idx="1"/>
            </p:cNvCxnSpPr>
            <p:nvPr/>
          </p:nvCxnSpPr>
          <p:spPr>
            <a:xfrm>
              <a:off x="2127441" y="2656026"/>
              <a:ext cx="464368" cy="656653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B829B614-B145-49AB-CCDF-E8BD0EEDE099}"/>
                </a:ext>
              </a:extLst>
            </p:cNvPr>
            <p:cNvCxnSpPr>
              <a:stCxn id="5" idx="3"/>
              <a:endCxn id="6" idx="1"/>
            </p:cNvCxnSpPr>
            <p:nvPr/>
          </p:nvCxnSpPr>
          <p:spPr>
            <a:xfrm flipV="1">
              <a:off x="2127441" y="2656025"/>
              <a:ext cx="464368" cy="659536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6DAB0039-E3D6-D9FC-CCB2-FD732C9918CA}"/>
                </a:ext>
              </a:extLst>
            </p:cNvPr>
            <p:cNvCxnSpPr>
              <a:stCxn id="6" idx="3"/>
              <a:endCxn id="9" idx="1"/>
            </p:cNvCxnSpPr>
            <p:nvPr/>
          </p:nvCxnSpPr>
          <p:spPr>
            <a:xfrm flipV="1">
              <a:off x="3121120" y="2656024"/>
              <a:ext cx="745307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5A740EE8-C0EA-D549-C441-B2F9D53CED84}"/>
                </a:ext>
              </a:extLst>
            </p:cNvPr>
            <p:cNvCxnSpPr/>
            <p:nvPr/>
          </p:nvCxnSpPr>
          <p:spPr>
            <a:xfrm flipV="1">
              <a:off x="3093412" y="3307188"/>
              <a:ext cx="745306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2BA6E029-2427-35CB-4D65-01C4A8BECEA1}"/>
              </a:ext>
            </a:extLst>
          </p:cNvPr>
          <p:cNvSpPr/>
          <p:nvPr/>
        </p:nvSpPr>
        <p:spPr>
          <a:xfrm>
            <a:off x="8503222" y="4896722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4792F5E-67E4-C298-505E-8E7FF3452263}"/>
              </a:ext>
            </a:extLst>
          </p:cNvPr>
          <p:cNvSpPr/>
          <p:nvPr/>
        </p:nvSpPr>
        <p:spPr>
          <a:xfrm>
            <a:off x="8503222" y="5495169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9CD71862-C79C-AAC1-5488-FAD801DD1D8D}"/>
              </a:ext>
            </a:extLst>
          </p:cNvPr>
          <p:cNvSpPr/>
          <p:nvPr/>
        </p:nvSpPr>
        <p:spPr>
          <a:xfrm>
            <a:off x="7397798" y="4898298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F06D934-CB11-DACF-DBCA-8C29CA13EC84}"/>
              </a:ext>
            </a:extLst>
          </p:cNvPr>
          <p:cNvSpPr/>
          <p:nvPr/>
        </p:nvSpPr>
        <p:spPr>
          <a:xfrm>
            <a:off x="7397627" y="546764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64BE2039-3233-7623-068F-AA1DD848CA1B}"/>
              </a:ext>
            </a:extLst>
          </p:cNvPr>
          <p:cNvSpPr/>
          <p:nvPr/>
        </p:nvSpPr>
        <p:spPr>
          <a:xfrm>
            <a:off x="9813638" y="4948005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EDA7F7EF-83A9-70F0-FE25-E342F0AAD43C}"/>
              </a:ext>
            </a:extLst>
          </p:cNvPr>
          <p:cNvSpPr/>
          <p:nvPr/>
        </p:nvSpPr>
        <p:spPr>
          <a:xfrm>
            <a:off x="9806540" y="5487973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5D1E852A-F99A-C58E-834F-6FE768206583}"/>
              </a:ext>
            </a:extLst>
          </p:cNvPr>
          <p:cNvSpPr/>
          <p:nvPr/>
        </p:nvSpPr>
        <p:spPr>
          <a:xfrm>
            <a:off x="9120036" y="6168737"/>
            <a:ext cx="216361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円/楕円 56">
            <a:extLst>
              <a:ext uri="{FF2B5EF4-FFF2-40B4-BE49-F238E27FC236}">
                <a16:creationId xmlns:a16="http://schemas.microsoft.com/office/drawing/2014/main" id="{567CD39D-8365-61FB-E312-6D9319FF0C7C}"/>
              </a:ext>
            </a:extLst>
          </p:cNvPr>
          <p:cNvSpPr/>
          <p:nvPr/>
        </p:nvSpPr>
        <p:spPr>
          <a:xfrm>
            <a:off x="9893209" y="6108034"/>
            <a:ext cx="471055" cy="471055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円/楕円 57">
            <a:extLst>
              <a:ext uri="{FF2B5EF4-FFF2-40B4-BE49-F238E27FC236}">
                <a16:creationId xmlns:a16="http://schemas.microsoft.com/office/drawing/2014/main" id="{8FA9EE09-47E7-1912-1478-01142A6CB870}"/>
              </a:ext>
            </a:extLst>
          </p:cNvPr>
          <p:cNvSpPr/>
          <p:nvPr/>
        </p:nvSpPr>
        <p:spPr>
          <a:xfrm>
            <a:off x="3444283" y="1235244"/>
            <a:ext cx="471055" cy="471055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915894DC-79DE-CC8C-D433-1BFAC4AC50B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82520" y="6120475"/>
            <a:ext cx="7295948" cy="63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0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家具, テーブル, 記号 が含まれている画像&#10;&#10;自動的に生成された説明">
            <a:extLst>
              <a:ext uri="{FF2B5EF4-FFF2-40B4-BE49-F238E27FC236}">
                <a16:creationId xmlns:a16="http://schemas.microsoft.com/office/drawing/2014/main" id="{41029F53-A975-B493-A2BA-10C2C118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303" y="515379"/>
            <a:ext cx="4212440" cy="529201"/>
          </a:xfrm>
          <a:prstGeom prst="rect">
            <a:avLst/>
          </a:prstGeom>
        </p:spPr>
      </p:pic>
      <p:pic>
        <p:nvPicPr>
          <p:cNvPr id="7" name="図 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47AA73A5-85F2-8D76-6C2D-7B845CE35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23" y="1534968"/>
            <a:ext cx="3289300" cy="5461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AEEE6FB1-26F9-56A7-081B-5985D0A4B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229" y="1534968"/>
            <a:ext cx="3238500" cy="53340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98FB3B3-0ABA-B332-5925-A78DCB09529F}"/>
              </a:ext>
            </a:extLst>
          </p:cNvPr>
          <p:cNvGrpSpPr/>
          <p:nvPr/>
        </p:nvGrpSpPr>
        <p:grpSpPr>
          <a:xfrm>
            <a:off x="1385455" y="2363636"/>
            <a:ext cx="3214254" cy="1864883"/>
            <a:chOff x="1385455" y="2363636"/>
            <a:chExt cx="3214254" cy="1864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8532F005-A059-9559-17E2-A6481A3EFF69}"/>
                    </a:ext>
                  </a:extLst>
                </p:cNvPr>
                <p:cNvSpPr txBox="1"/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8532F005-A059-9559-17E2-A6481A3EFF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FA61053-41B9-6D95-13B5-4EBBBE1B86E4}"/>
                    </a:ext>
                  </a:extLst>
                </p:cNvPr>
                <p:cNvSpPr txBox="1"/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FA61053-41B9-6D95-13B5-4EBBBE1B86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1CFAC150-6D94-863A-58B5-7FB1CC5BEF4B}"/>
                    </a:ext>
                  </a:extLst>
                </p:cNvPr>
                <p:cNvSpPr txBox="1"/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1CFAC150-6D94-863A-58B5-7FB1CC5BEF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6089353-7312-579E-D0E0-26DEF2C2445B}"/>
                    </a:ext>
                  </a:extLst>
                </p:cNvPr>
                <p:cNvSpPr txBox="1"/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6089353-7312-579E-D0E0-26DEF2C244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82F147FD-0609-CBDF-21C2-06C11296228F}"/>
                    </a:ext>
                  </a:extLst>
                </p:cNvPr>
                <p:cNvSpPr txBox="1"/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82F147FD-0609-CBDF-21C2-06C1129622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C11AA70B-3655-D512-7CAE-3BC4143ACF10}"/>
                    </a:ext>
                  </a:extLst>
                </p:cNvPr>
                <p:cNvSpPr txBox="1"/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C11AA70B-3655-D512-7CAE-3BC4143ACF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D61079C3-EC28-9C8D-F780-75B2A02E04C7}"/>
                    </a:ext>
                  </a:extLst>
                </p:cNvPr>
                <p:cNvSpPr txBox="1"/>
                <p:nvPr/>
              </p:nvSpPr>
              <p:spPr>
                <a:xfrm>
                  <a:off x="3866427" y="3643744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D61079C3-EC28-9C8D-F780-75B2A02E04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643744"/>
                  <a:ext cx="529311" cy="58477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9F6DF3EF-80C8-DA11-FFBE-7E4FD6EBC716}"/>
                </a:ext>
              </a:extLst>
            </p:cNvPr>
            <p:cNvCxnSpPr/>
            <p:nvPr/>
          </p:nvCxnSpPr>
          <p:spPr>
            <a:xfrm>
              <a:off x="1385455" y="3643744"/>
              <a:ext cx="3214254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207789AE-FF2C-10BB-8D15-23765B2645A2}"/>
                </a:ext>
              </a:extLst>
            </p:cNvPr>
            <p:cNvCxnSpPr>
              <a:stCxn id="10" idx="3"/>
              <a:endCxn id="13" idx="1"/>
            </p:cNvCxnSpPr>
            <p:nvPr/>
          </p:nvCxnSpPr>
          <p:spPr>
            <a:xfrm>
              <a:off x="2127441" y="2656026"/>
              <a:ext cx="464368" cy="656653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C9C21CCE-C8A4-BF5A-8502-D9E9C79FD285}"/>
                </a:ext>
              </a:extLst>
            </p:cNvPr>
            <p:cNvCxnSpPr>
              <a:stCxn id="11" idx="3"/>
              <a:endCxn id="12" idx="1"/>
            </p:cNvCxnSpPr>
            <p:nvPr/>
          </p:nvCxnSpPr>
          <p:spPr>
            <a:xfrm flipV="1">
              <a:off x="2127441" y="2656025"/>
              <a:ext cx="464368" cy="659536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1A3090FC-405E-E1CA-BAFB-47F5D601BCDB}"/>
                </a:ext>
              </a:extLst>
            </p:cNvPr>
            <p:cNvCxnSpPr>
              <a:stCxn id="12" idx="3"/>
              <a:endCxn id="14" idx="1"/>
            </p:cNvCxnSpPr>
            <p:nvPr/>
          </p:nvCxnSpPr>
          <p:spPr>
            <a:xfrm flipV="1">
              <a:off x="3121120" y="2656024"/>
              <a:ext cx="745307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BAE2F0F0-4D3A-B7CB-29C6-7840B47021DB}"/>
                </a:ext>
              </a:extLst>
            </p:cNvPr>
            <p:cNvCxnSpPr/>
            <p:nvPr/>
          </p:nvCxnSpPr>
          <p:spPr>
            <a:xfrm flipV="1">
              <a:off x="3093412" y="3307188"/>
              <a:ext cx="745306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図 29" descr="ダイアグラム&#10;&#10;自動的に生成された説明">
            <a:extLst>
              <a:ext uri="{FF2B5EF4-FFF2-40B4-BE49-F238E27FC236}">
                <a16:creationId xmlns:a16="http://schemas.microsoft.com/office/drawing/2014/main" id="{3EA30C6F-1172-D638-5B60-44620C981A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1469" y="4639824"/>
            <a:ext cx="3479800" cy="660400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473AA24-DA74-8F30-03DA-3B8002439631}"/>
              </a:ext>
            </a:extLst>
          </p:cNvPr>
          <p:cNvGrpSpPr/>
          <p:nvPr/>
        </p:nvGrpSpPr>
        <p:grpSpPr>
          <a:xfrm>
            <a:off x="6913418" y="2363636"/>
            <a:ext cx="3214254" cy="1864883"/>
            <a:chOff x="1385455" y="2363636"/>
            <a:chExt cx="3214254" cy="1864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B0A82E19-8226-8811-8C2C-A9D1637A494D}"/>
                    </a:ext>
                  </a:extLst>
                </p:cNvPr>
                <p:cNvSpPr txBox="1"/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B0A82E19-8226-8811-8C2C-A9D1637A49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2363638"/>
                  <a:ext cx="529311" cy="58477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7FDD156-DC2F-EF44-B542-566B2C6B36B3}"/>
                    </a:ext>
                  </a:extLst>
                </p:cNvPr>
                <p:cNvSpPr txBox="1"/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67FDD156-DC2F-EF44-B542-566B2C6B36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8130" y="3023173"/>
                  <a:ext cx="529311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AD0ED38A-8303-6B28-F08A-046615C9F4C6}"/>
                    </a:ext>
                  </a:extLst>
                </p:cNvPr>
                <p:cNvSpPr txBox="1"/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AD0ED38A-8303-6B28-F08A-046615C9F4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2363637"/>
                  <a:ext cx="529311" cy="58477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E6CE6482-7F67-C112-55BD-70EA8897BD14}"/>
                    </a:ext>
                  </a:extLst>
                </p:cNvPr>
                <p:cNvSpPr txBox="1"/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E6CE6482-7F67-C112-55BD-70EA8897BD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1809" y="3020291"/>
                  <a:ext cx="529311" cy="58477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10297663-4652-9999-0BC0-C5D40B05DFEF}"/>
                    </a:ext>
                  </a:extLst>
                </p:cNvPr>
                <p:cNvSpPr txBox="1"/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10297663-4652-9999-0BC0-C5D40B05DF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2363636"/>
                  <a:ext cx="529311" cy="58477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5468DA8E-E56E-5F71-CE10-7E0FBD26FF20}"/>
                    </a:ext>
                  </a:extLst>
                </p:cNvPr>
                <p:cNvSpPr txBox="1"/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5468DA8E-E56E-5F71-CE10-7E0FBD26FF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020290"/>
                  <a:ext cx="529311" cy="584775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0B2FB6F7-70DE-A767-89A3-D17A232F5E4B}"/>
                    </a:ext>
                  </a:extLst>
                </p:cNvPr>
                <p:cNvSpPr txBox="1"/>
                <p:nvPr/>
              </p:nvSpPr>
              <p:spPr>
                <a:xfrm>
                  <a:off x="3866427" y="3643744"/>
                  <a:ext cx="52931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0B2FB6F7-70DE-A767-89A3-D17A232F5E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427" y="3643744"/>
                  <a:ext cx="529311" cy="58477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55707BAA-A55A-6EE4-02A1-A19FE82B6EBD}"/>
                </a:ext>
              </a:extLst>
            </p:cNvPr>
            <p:cNvCxnSpPr/>
            <p:nvPr/>
          </p:nvCxnSpPr>
          <p:spPr>
            <a:xfrm>
              <a:off x="1385455" y="3643744"/>
              <a:ext cx="3214254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3AB55745-C5B7-31BC-377E-8E98909CA668}"/>
                </a:ext>
              </a:extLst>
            </p:cNvPr>
            <p:cNvCxnSpPr>
              <a:stCxn id="32" idx="3"/>
              <a:endCxn id="35" idx="1"/>
            </p:cNvCxnSpPr>
            <p:nvPr/>
          </p:nvCxnSpPr>
          <p:spPr>
            <a:xfrm>
              <a:off x="2127441" y="2656026"/>
              <a:ext cx="464368" cy="656653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4E568B16-A7D8-2438-CEFD-CE555A1800A4}"/>
                </a:ext>
              </a:extLst>
            </p:cNvPr>
            <p:cNvCxnSpPr>
              <a:stCxn id="33" idx="3"/>
              <a:endCxn id="34" idx="1"/>
            </p:cNvCxnSpPr>
            <p:nvPr/>
          </p:nvCxnSpPr>
          <p:spPr>
            <a:xfrm flipV="1">
              <a:off x="2127441" y="2656025"/>
              <a:ext cx="464368" cy="659536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1A76BC5F-E457-57B8-3855-64D95CA4A433}"/>
                </a:ext>
              </a:extLst>
            </p:cNvPr>
            <p:cNvCxnSpPr>
              <a:stCxn id="34" idx="3"/>
              <a:endCxn id="36" idx="1"/>
            </p:cNvCxnSpPr>
            <p:nvPr/>
          </p:nvCxnSpPr>
          <p:spPr>
            <a:xfrm flipV="1">
              <a:off x="3121120" y="2656024"/>
              <a:ext cx="745307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>
              <a:extLst>
                <a:ext uri="{FF2B5EF4-FFF2-40B4-BE49-F238E27FC236}">
                  <a16:creationId xmlns:a16="http://schemas.microsoft.com/office/drawing/2014/main" id="{DBAC03A8-256C-E661-858E-DE046AE2A4D4}"/>
                </a:ext>
              </a:extLst>
            </p:cNvPr>
            <p:cNvCxnSpPr/>
            <p:nvPr/>
          </p:nvCxnSpPr>
          <p:spPr>
            <a:xfrm flipV="1">
              <a:off x="3093412" y="3307188"/>
              <a:ext cx="745306" cy="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図 4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C7607D0-BE00-53B2-E90B-B4E2144BC7C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28233" y="4696974"/>
            <a:ext cx="3441700" cy="546100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7DBCEA2-DA90-3D7F-975F-62189FA75DAE}"/>
              </a:ext>
            </a:extLst>
          </p:cNvPr>
          <p:cNvSpPr/>
          <p:nvPr/>
        </p:nvSpPr>
        <p:spPr>
          <a:xfrm>
            <a:off x="2599646" y="243551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240D1D7-FEEF-661C-701B-EC4BFE33D438}"/>
              </a:ext>
            </a:extLst>
          </p:cNvPr>
          <p:cNvSpPr/>
          <p:nvPr/>
        </p:nvSpPr>
        <p:spPr>
          <a:xfrm>
            <a:off x="2599646" y="3033964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C84BD07-1E03-0374-1831-9FAFEE95FFFC}"/>
              </a:ext>
            </a:extLst>
          </p:cNvPr>
          <p:cNvSpPr/>
          <p:nvPr/>
        </p:nvSpPr>
        <p:spPr>
          <a:xfrm>
            <a:off x="1494222" y="2450948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0AF2C0F-1EBE-7090-3BA1-4DA5C2FFFB72}"/>
              </a:ext>
            </a:extLst>
          </p:cNvPr>
          <p:cNvSpPr/>
          <p:nvPr/>
        </p:nvSpPr>
        <p:spPr>
          <a:xfrm>
            <a:off x="1494051" y="302029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BF9946AB-707F-C0E6-D1E9-EDF62D2D68AA}"/>
              </a:ext>
            </a:extLst>
          </p:cNvPr>
          <p:cNvSpPr/>
          <p:nvPr/>
        </p:nvSpPr>
        <p:spPr>
          <a:xfrm>
            <a:off x="3910062" y="2486800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589F3581-D218-0AE2-DD4A-1DD6999E0159}"/>
              </a:ext>
            </a:extLst>
          </p:cNvPr>
          <p:cNvSpPr/>
          <p:nvPr/>
        </p:nvSpPr>
        <p:spPr>
          <a:xfrm>
            <a:off x="3902964" y="3026768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63FDFA57-5E48-C0EA-5340-E6999DC9DF7B}"/>
              </a:ext>
            </a:extLst>
          </p:cNvPr>
          <p:cNvSpPr/>
          <p:nvPr/>
        </p:nvSpPr>
        <p:spPr>
          <a:xfrm>
            <a:off x="3216460" y="3707532"/>
            <a:ext cx="1424809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3A3FABDF-8577-A180-49A9-D745090BC0A0}"/>
              </a:ext>
            </a:extLst>
          </p:cNvPr>
          <p:cNvSpPr/>
          <p:nvPr/>
        </p:nvSpPr>
        <p:spPr>
          <a:xfrm>
            <a:off x="8072191" y="2449372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8231B425-7CF0-782B-C249-2868D9453208}"/>
              </a:ext>
            </a:extLst>
          </p:cNvPr>
          <p:cNvSpPr/>
          <p:nvPr/>
        </p:nvSpPr>
        <p:spPr>
          <a:xfrm>
            <a:off x="8072191" y="3047819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884F788D-EEBC-2395-426A-7C4758E57FC7}"/>
              </a:ext>
            </a:extLst>
          </p:cNvPr>
          <p:cNvSpPr/>
          <p:nvPr/>
        </p:nvSpPr>
        <p:spPr>
          <a:xfrm>
            <a:off x="6966767" y="2450948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3413E09-E7DA-EC10-17AE-41260CCFB114}"/>
              </a:ext>
            </a:extLst>
          </p:cNvPr>
          <p:cNvSpPr/>
          <p:nvPr/>
        </p:nvSpPr>
        <p:spPr>
          <a:xfrm>
            <a:off x="6966596" y="302029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40E0CCA-D566-C28F-C59C-E9C66180F496}"/>
              </a:ext>
            </a:extLst>
          </p:cNvPr>
          <p:cNvSpPr/>
          <p:nvPr/>
        </p:nvSpPr>
        <p:spPr>
          <a:xfrm>
            <a:off x="9382607" y="2500655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74AE3E63-C141-4F2C-7C56-50402F6236F5}"/>
              </a:ext>
            </a:extLst>
          </p:cNvPr>
          <p:cNvSpPr/>
          <p:nvPr/>
        </p:nvSpPr>
        <p:spPr>
          <a:xfrm>
            <a:off x="9375509" y="3040623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67911E1D-C713-4BC7-A938-4402F3DAD95E}"/>
              </a:ext>
            </a:extLst>
          </p:cNvPr>
          <p:cNvSpPr/>
          <p:nvPr/>
        </p:nvSpPr>
        <p:spPr>
          <a:xfrm>
            <a:off x="8689005" y="3721387"/>
            <a:ext cx="216361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5160E83-76FC-544D-5CE1-506F2299B9F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8042" y="365177"/>
            <a:ext cx="1486854" cy="82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1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CC11E25-51BD-E54F-D279-8053FCD3E0B0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BC0FEC-B5CC-BFB9-3B9A-116398617530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48E1F0-586F-AEB4-EF5C-FF0063D0F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74" y="1542234"/>
            <a:ext cx="9428447" cy="1134906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21F54B10-A57E-BCDC-443A-083BE8230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088" y="2969677"/>
            <a:ext cx="5849059" cy="182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1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A34B28B6-0772-1994-D240-71DCD2B11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831" y="2530163"/>
            <a:ext cx="4216400" cy="1892300"/>
          </a:xfrm>
          <a:prstGeom prst="rect">
            <a:avLst/>
          </a:prstGeom>
        </p:spPr>
      </p:pic>
      <p:pic>
        <p:nvPicPr>
          <p:cNvPr id="3" name="図 2" descr="アイコン&#10;&#10;自動的に生成された説明">
            <a:extLst>
              <a:ext uri="{FF2B5EF4-FFF2-40B4-BE49-F238E27FC236}">
                <a16:creationId xmlns:a16="http://schemas.microsoft.com/office/drawing/2014/main" id="{EED21DE8-369B-A120-7F29-2AF5F2BFE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668" y="1491367"/>
            <a:ext cx="4138468" cy="700356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40AE49C-7E45-BAC8-A61A-A0243A43D85C}"/>
              </a:ext>
            </a:extLst>
          </p:cNvPr>
          <p:cNvSpPr/>
          <p:nvPr/>
        </p:nvSpPr>
        <p:spPr>
          <a:xfrm>
            <a:off x="5787593" y="2583886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AA98C77-D70F-F5BC-019F-CD13450B4D88}"/>
              </a:ext>
            </a:extLst>
          </p:cNvPr>
          <p:cNvSpPr/>
          <p:nvPr/>
        </p:nvSpPr>
        <p:spPr>
          <a:xfrm>
            <a:off x="5785144" y="3196958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2CFED29-EFE6-3990-35DC-B783412D93DB}"/>
              </a:ext>
            </a:extLst>
          </p:cNvPr>
          <p:cNvSpPr/>
          <p:nvPr/>
        </p:nvSpPr>
        <p:spPr>
          <a:xfrm>
            <a:off x="4281555" y="2583886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6168DEF8-F5E1-E8E9-514F-FF0EF42DE447}"/>
              </a:ext>
            </a:extLst>
          </p:cNvPr>
          <p:cNvSpPr/>
          <p:nvPr/>
        </p:nvSpPr>
        <p:spPr>
          <a:xfrm>
            <a:off x="4281555" y="3196958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1051C56-4380-4E05-BBFB-5A0119A42F62}"/>
              </a:ext>
            </a:extLst>
          </p:cNvPr>
          <p:cNvSpPr/>
          <p:nvPr/>
        </p:nvSpPr>
        <p:spPr>
          <a:xfrm>
            <a:off x="7545417" y="2633012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94089FA-C7C8-0F2D-70AF-AD8D1982D7FF}"/>
              </a:ext>
            </a:extLst>
          </p:cNvPr>
          <p:cNvSpPr/>
          <p:nvPr/>
        </p:nvSpPr>
        <p:spPr>
          <a:xfrm>
            <a:off x="7534970" y="3212868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5459BE3-A397-A1F3-6867-5AB7C881D51B}"/>
              </a:ext>
            </a:extLst>
          </p:cNvPr>
          <p:cNvSpPr/>
          <p:nvPr/>
        </p:nvSpPr>
        <p:spPr>
          <a:xfrm>
            <a:off x="7130972" y="3934978"/>
            <a:ext cx="1424809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3498B84-FA8C-FF25-07ED-A446BF621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570" y="4814626"/>
            <a:ext cx="8038301" cy="77844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463B580-3DFD-156A-4CBB-9268A2B25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04" y="276968"/>
            <a:ext cx="7586768" cy="91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EBBE259F-5B93-A7F0-EEE8-79924347F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463800"/>
            <a:ext cx="4419600" cy="1930400"/>
          </a:xfrm>
          <a:prstGeom prst="rect">
            <a:avLst/>
          </a:prstGeom>
        </p:spPr>
      </p:pic>
      <p:pic>
        <p:nvPicPr>
          <p:cNvPr id="3" name="図 2" descr="アイコン&#10;&#10;自動的に生成された説明">
            <a:extLst>
              <a:ext uri="{FF2B5EF4-FFF2-40B4-BE49-F238E27FC236}">
                <a16:creationId xmlns:a16="http://schemas.microsoft.com/office/drawing/2014/main" id="{E2E58779-D0EE-9953-CE14-219B00EAB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808" y="1636368"/>
            <a:ext cx="4179207" cy="647700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7792E4E-C758-CA2D-7066-30EBF2DE8CF4}"/>
              </a:ext>
            </a:extLst>
          </p:cNvPr>
          <p:cNvSpPr/>
          <p:nvPr/>
        </p:nvSpPr>
        <p:spPr>
          <a:xfrm>
            <a:off x="5542049" y="258067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DA8CC47-EE1F-85D4-F91E-9826F5194FEB}"/>
              </a:ext>
            </a:extLst>
          </p:cNvPr>
          <p:cNvSpPr/>
          <p:nvPr/>
        </p:nvSpPr>
        <p:spPr>
          <a:xfrm>
            <a:off x="5542049" y="320040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E9B8882-360C-6281-4D4E-FA51738C08D0}"/>
              </a:ext>
            </a:extLst>
          </p:cNvPr>
          <p:cNvSpPr/>
          <p:nvPr/>
        </p:nvSpPr>
        <p:spPr>
          <a:xfrm>
            <a:off x="4003340" y="258506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C7A8676-5588-8F67-5F2A-812F54A3DAC8}"/>
              </a:ext>
            </a:extLst>
          </p:cNvPr>
          <p:cNvSpPr/>
          <p:nvPr/>
        </p:nvSpPr>
        <p:spPr>
          <a:xfrm>
            <a:off x="4003340" y="320040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4EBF1AA-66F9-9A12-3833-B5777A5134E5}"/>
              </a:ext>
            </a:extLst>
          </p:cNvPr>
          <p:cNvSpPr/>
          <p:nvPr/>
        </p:nvSpPr>
        <p:spPr>
          <a:xfrm>
            <a:off x="7384258" y="2572246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156CE2A-728E-E3EC-A72B-EBD4F85D8BCA}"/>
              </a:ext>
            </a:extLst>
          </p:cNvPr>
          <p:cNvSpPr/>
          <p:nvPr/>
        </p:nvSpPr>
        <p:spPr>
          <a:xfrm>
            <a:off x="7458965" y="3152418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858A59F-B22C-1A77-D717-41881E87D9C3}"/>
              </a:ext>
            </a:extLst>
          </p:cNvPr>
          <p:cNvSpPr/>
          <p:nvPr/>
        </p:nvSpPr>
        <p:spPr>
          <a:xfrm>
            <a:off x="6746560" y="3875947"/>
            <a:ext cx="1424809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715172F-4E93-69C4-F39A-D635925B22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76" b="-7083"/>
          <a:stretch/>
        </p:blipFill>
        <p:spPr>
          <a:xfrm>
            <a:off x="2260073" y="4889129"/>
            <a:ext cx="8271771" cy="76444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57BCCFD-A6B7-C376-F8E3-D296DFA7F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04" y="276968"/>
            <a:ext cx="7586768" cy="91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2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 descr="時計と文字の加工写真&#10;&#10;中程度の精度で自動的に生成された説明">
            <a:extLst>
              <a:ext uri="{FF2B5EF4-FFF2-40B4-BE49-F238E27FC236}">
                <a16:creationId xmlns:a16="http://schemas.microsoft.com/office/drawing/2014/main" id="{D194566A-335D-D5DF-2E64-481A8560F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935" y="1976874"/>
            <a:ext cx="5795568" cy="247921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579F9EC-97FD-FA13-FBFC-DA6DE7426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5" y="575404"/>
            <a:ext cx="10224440" cy="1022444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09BA286-D243-6909-8A07-5E4E36448429}"/>
              </a:ext>
            </a:extLst>
          </p:cNvPr>
          <p:cNvSpPr/>
          <p:nvPr/>
        </p:nvSpPr>
        <p:spPr>
          <a:xfrm>
            <a:off x="5708693" y="2107464"/>
            <a:ext cx="616814" cy="63414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B6DE30D-A347-C34D-CC78-6ABDA4CAB760}"/>
              </a:ext>
            </a:extLst>
          </p:cNvPr>
          <p:cNvSpPr/>
          <p:nvPr/>
        </p:nvSpPr>
        <p:spPr>
          <a:xfrm>
            <a:off x="5708693" y="2839399"/>
            <a:ext cx="616814" cy="6317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1A833BF-054E-E78E-DBD1-10355C83AAA2}"/>
              </a:ext>
            </a:extLst>
          </p:cNvPr>
          <p:cNvSpPr/>
          <p:nvPr/>
        </p:nvSpPr>
        <p:spPr>
          <a:xfrm>
            <a:off x="3706918" y="2060268"/>
            <a:ext cx="616814" cy="63414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AE7A6F2-1728-FCBA-8DD3-E1F86CDCFF16}"/>
              </a:ext>
            </a:extLst>
          </p:cNvPr>
          <p:cNvSpPr/>
          <p:nvPr/>
        </p:nvSpPr>
        <p:spPr>
          <a:xfrm>
            <a:off x="3706918" y="2839398"/>
            <a:ext cx="616814" cy="63171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83E41AE-20CF-F7B7-9942-96B0003A860E}"/>
              </a:ext>
            </a:extLst>
          </p:cNvPr>
          <p:cNvSpPr/>
          <p:nvPr/>
        </p:nvSpPr>
        <p:spPr>
          <a:xfrm>
            <a:off x="8018875" y="2060269"/>
            <a:ext cx="616814" cy="644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FE764B8-24B1-EB4B-90BD-D374A1BBD9A2}"/>
              </a:ext>
            </a:extLst>
          </p:cNvPr>
          <p:cNvSpPr/>
          <p:nvPr/>
        </p:nvSpPr>
        <p:spPr>
          <a:xfrm>
            <a:off x="8018875" y="2741606"/>
            <a:ext cx="616814" cy="644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3DBCC92-0B53-F3E3-034F-C4670C2820BE}"/>
              </a:ext>
            </a:extLst>
          </p:cNvPr>
          <p:cNvSpPr/>
          <p:nvPr/>
        </p:nvSpPr>
        <p:spPr>
          <a:xfrm>
            <a:off x="7863282" y="3808129"/>
            <a:ext cx="1119179" cy="644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2297612-4570-6B8E-A708-8F4F48F2D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872" y="4835115"/>
            <a:ext cx="4676410" cy="66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9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C4EFC12-7ABF-E192-79A6-EF2C18C3830B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43D395-73A2-F8A4-91EB-59E74D89188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A83BB87-2270-D926-987C-D6B2C7620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94" y="1626049"/>
            <a:ext cx="9049395" cy="1037336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06CCAF90-4E79-23AD-635E-AA77E7BEC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117" y="3128232"/>
            <a:ext cx="6254730" cy="187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2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955851E8-FE55-D2B5-B681-6B224571E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2417559"/>
            <a:ext cx="4978400" cy="2260600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97AB8FC-17D0-8FCE-8188-68AB223FF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621" y="1566935"/>
            <a:ext cx="4771461" cy="658133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D75E84B-5F8E-7D62-2735-11017EDC15D8}"/>
              </a:ext>
            </a:extLst>
          </p:cNvPr>
          <p:cNvSpPr/>
          <p:nvPr/>
        </p:nvSpPr>
        <p:spPr>
          <a:xfrm>
            <a:off x="5585713" y="2509382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81477E9-165B-3570-657F-2A1ECD9062A3}"/>
              </a:ext>
            </a:extLst>
          </p:cNvPr>
          <p:cNvSpPr/>
          <p:nvPr/>
        </p:nvSpPr>
        <p:spPr>
          <a:xfrm>
            <a:off x="5585713" y="3244870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C7C5835-DEB2-9A6D-9A6C-4C478750808E}"/>
              </a:ext>
            </a:extLst>
          </p:cNvPr>
          <p:cNvSpPr/>
          <p:nvPr/>
        </p:nvSpPr>
        <p:spPr>
          <a:xfrm>
            <a:off x="3786917" y="2534186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7C051167-9BB6-EE74-09D4-835FA79571F8}"/>
              </a:ext>
            </a:extLst>
          </p:cNvPr>
          <p:cNvSpPr/>
          <p:nvPr/>
        </p:nvSpPr>
        <p:spPr>
          <a:xfrm>
            <a:off x="3795017" y="3233363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B87E6FA-B113-869E-5EC6-9CE5BF73E879}"/>
              </a:ext>
            </a:extLst>
          </p:cNvPr>
          <p:cNvSpPr/>
          <p:nvPr/>
        </p:nvSpPr>
        <p:spPr>
          <a:xfrm>
            <a:off x="7873033" y="2509382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E33B3B6-395F-7A36-8814-A876B0A9834A}"/>
              </a:ext>
            </a:extLst>
          </p:cNvPr>
          <p:cNvSpPr/>
          <p:nvPr/>
        </p:nvSpPr>
        <p:spPr>
          <a:xfrm>
            <a:off x="7906067" y="3211508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51DFC6DD-1F49-3AEE-4843-9F45428BEACD}"/>
              </a:ext>
            </a:extLst>
          </p:cNvPr>
          <p:cNvSpPr/>
          <p:nvPr/>
        </p:nvSpPr>
        <p:spPr>
          <a:xfrm>
            <a:off x="7193662" y="4135654"/>
            <a:ext cx="1424809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8ABC9F31-F36E-D70B-7CFD-1AEE5E8F4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874" y="4870651"/>
            <a:ext cx="6846648" cy="59473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362525-8F8B-F18F-96D4-9C238859F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02" y="81016"/>
            <a:ext cx="8190420" cy="93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8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3D4F2C32-7961-EFFC-D485-E592224E7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2336800"/>
            <a:ext cx="5372100" cy="2184400"/>
          </a:xfrm>
          <a:prstGeom prst="rect">
            <a:avLst/>
          </a:prstGeom>
        </p:spPr>
      </p:pic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36E7EA21-B6DC-21B5-45A7-D0B0DB1F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923" y="1515420"/>
            <a:ext cx="5034714" cy="658133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A969C177-211F-FADC-EBAE-814712E07325}"/>
              </a:ext>
            </a:extLst>
          </p:cNvPr>
          <p:cNvSpPr/>
          <p:nvPr/>
        </p:nvSpPr>
        <p:spPr>
          <a:xfrm>
            <a:off x="5531850" y="2404213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86C9295-3ED0-5483-36EA-61AFEA966B1E}"/>
              </a:ext>
            </a:extLst>
          </p:cNvPr>
          <p:cNvSpPr/>
          <p:nvPr/>
        </p:nvSpPr>
        <p:spPr>
          <a:xfrm>
            <a:off x="5537156" y="311821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3A5224F2-5A7A-D5D0-62BF-3F2B7771A87C}"/>
              </a:ext>
            </a:extLst>
          </p:cNvPr>
          <p:cNvSpPr/>
          <p:nvPr/>
        </p:nvSpPr>
        <p:spPr>
          <a:xfrm>
            <a:off x="3647398" y="2440486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937017FD-A752-FECB-71A8-FE463DE1D3FF}"/>
              </a:ext>
            </a:extLst>
          </p:cNvPr>
          <p:cNvSpPr/>
          <p:nvPr/>
        </p:nvSpPr>
        <p:spPr>
          <a:xfrm>
            <a:off x="3647398" y="3118217"/>
            <a:ext cx="616814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EE9B5CF-FD00-DB41-45B1-72DF72CF893B}"/>
              </a:ext>
            </a:extLst>
          </p:cNvPr>
          <p:cNvSpPr/>
          <p:nvPr/>
        </p:nvSpPr>
        <p:spPr>
          <a:xfrm>
            <a:off x="7579750" y="2393788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0A77BD-3E9E-ACCA-0E14-9D62ADAF5D56}"/>
              </a:ext>
            </a:extLst>
          </p:cNvPr>
          <p:cNvSpPr/>
          <p:nvPr/>
        </p:nvSpPr>
        <p:spPr>
          <a:xfrm>
            <a:off x="7820059" y="3118217"/>
            <a:ext cx="61681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611EDED1-646A-DA75-11D5-BE5CF03C848E}"/>
              </a:ext>
            </a:extLst>
          </p:cNvPr>
          <p:cNvSpPr/>
          <p:nvPr/>
        </p:nvSpPr>
        <p:spPr>
          <a:xfrm>
            <a:off x="7175752" y="4036407"/>
            <a:ext cx="1424809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34DE260D-CB53-4AED-7762-F716B5331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115" y="4819136"/>
            <a:ext cx="7294431" cy="5894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5A72701-34C0-BC6F-78DC-CBF0585E8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02" y="81016"/>
            <a:ext cx="8190420" cy="93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3B0944D-15B7-B14D-F7AD-69D9CBCD5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39" y="298808"/>
            <a:ext cx="9370565" cy="911806"/>
          </a:xfrm>
          <a:prstGeom prst="rect">
            <a:avLst/>
          </a:prstGeom>
        </p:spPr>
      </p:pic>
      <p:pic>
        <p:nvPicPr>
          <p:cNvPr id="5" name="図 4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D6B4C64D-04F7-68B3-DA85-E71EC9685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349500"/>
            <a:ext cx="5334000" cy="2159000"/>
          </a:xfrm>
          <a:prstGeom prst="rect">
            <a:avLst/>
          </a:prstGeom>
        </p:spPr>
      </p:pic>
      <p:pic>
        <p:nvPicPr>
          <p:cNvPr id="6" name="図 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735D1AE0-F6FC-9198-F32C-C6666AE1A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859" y="5088967"/>
            <a:ext cx="5500592" cy="81560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1CFD1D9-9883-0FF2-38F9-90E83FF18E41}"/>
              </a:ext>
            </a:extLst>
          </p:cNvPr>
          <p:cNvSpPr/>
          <p:nvPr/>
        </p:nvSpPr>
        <p:spPr>
          <a:xfrm>
            <a:off x="5562971" y="2399176"/>
            <a:ext cx="583295" cy="5145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5A66441-2753-A99D-DA5B-D68BB6B08715}"/>
              </a:ext>
            </a:extLst>
          </p:cNvPr>
          <p:cNvSpPr/>
          <p:nvPr/>
        </p:nvSpPr>
        <p:spPr>
          <a:xfrm>
            <a:off x="5562971" y="3079940"/>
            <a:ext cx="583295" cy="5145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4CA20B1-E56E-B55D-0F0A-39D74663A18F}"/>
              </a:ext>
            </a:extLst>
          </p:cNvPr>
          <p:cNvSpPr/>
          <p:nvPr/>
        </p:nvSpPr>
        <p:spPr>
          <a:xfrm>
            <a:off x="3730426" y="2388784"/>
            <a:ext cx="583295" cy="5145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66AA391-176C-9AC7-C374-21E1D82C4247}"/>
              </a:ext>
            </a:extLst>
          </p:cNvPr>
          <p:cNvSpPr/>
          <p:nvPr/>
        </p:nvSpPr>
        <p:spPr>
          <a:xfrm>
            <a:off x="3730425" y="3076087"/>
            <a:ext cx="583295" cy="5145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D09E6F0-96A5-1778-A9A1-77768AF41D4E}"/>
              </a:ext>
            </a:extLst>
          </p:cNvPr>
          <p:cNvSpPr/>
          <p:nvPr/>
        </p:nvSpPr>
        <p:spPr>
          <a:xfrm>
            <a:off x="7696942" y="2399176"/>
            <a:ext cx="583295" cy="514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98EEB39-8BD1-BC90-8C65-78CA9C37CC1A}"/>
              </a:ext>
            </a:extLst>
          </p:cNvPr>
          <p:cNvSpPr/>
          <p:nvPr/>
        </p:nvSpPr>
        <p:spPr>
          <a:xfrm>
            <a:off x="7696942" y="3062961"/>
            <a:ext cx="583295" cy="514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1AEBB06-0AAE-EE35-4CC3-A3400E8104B0}"/>
              </a:ext>
            </a:extLst>
          </p:cNvPr>
          <p:cNvSpPr/>
          <p:nvPr/>
        </p:nvSpPr>
        <p:spPr>
          <a:xfrm>
            <a:off x="7415619" y="3993992"/>
            <a:ext cx="1347381" cy="514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61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FCD432-15CF-63E8-33C9-3C78E6411D4A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B53525-A9D7-DBDA-D7E5-FD98B06F0C27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014BF7E-B801-904D-6A44-FB598EFD4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524" y="1674254"/>
            <a:ext cx="9115954" cy="1040864"/>
          </a:xfrm>
          <a:prstGeom prst="rect">
            <a:avLst/>
          </a:prstGeom>
        </p:spPr>
      </p:pic>
      <p:pic>
        <p:nvPicPr>
          <p:cNvPr id="7" name="図 6" descr="ダイアグラム, 概略図&#10;&#10;自動的に生成された説明">
            <a:extLst>
              <a:ext uri="{FF2B5EF4-FFF2-40B4-BE49-F238E27FC236}">
                <a16:creationId xmlns:a16="http://schemas.microsoft.com/office/drawing/2014/main" id="{463D82A8-5311-59C9-3ED5-238240F2A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421" y="3145469"/>
            <a:ext cx="5926210" cy="16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14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AB55B7B-B8AA-C85E-B56C-6A6BB35C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24" y="245504"/>
            <a:ext cx="7694226" cy="878530"/>
          </a:xfrm>
          <a:prstGeom prst="rect">
            <a:avLst/>
          </a:prstGeom>
        </p:spPr>
      </p:pic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2D0AE780-0048-7C7D-2A50-25F03176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050" y="1384300"/>
            <a:ext cx="5334000" cy="69850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BBF8EBE7-321B-5F27-5746-BCDA445F4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350" y="2305050"/>
            <a:ext cx="5321300" cy="22479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609EA1-B7C8-D28D-4CE6-6DC5B1974678}"/>
              </a:ext>
            </a:extLst>
          </p:cNvPr>
          <p:cNvSpPr/>
          <p:nvPr/>
        </p:nvSpPr>
        <p:spPr>
          <a:xfrm>
            <a:off x="5472991" y="2304678"/>
            <a:ext cx="825354" cy="61177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4DEC14C-8D63-8FA3-FCCA-147CE1CC9AD4}"/>
              </a:ext>
            </a:extLst>
          </p:cNvPr>
          <p:cNvSpPr/>
          <p:nvPr/>
        </p:nvSpPr>
        <p:spPr>
          <a:xfrm>
            <a:off x="5472991" y="3026935"/>
            <a:ext cx="825354" cy="61177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0263D7-839A-C955-50B8-54DC618DD17F}"/>
              </a:ext>
            </a:extLst>
          </p:cNvPr>
          <p:cNvSpPr/>
          <p:nvPr/>
        </p:nvSpPr>
        <p:spPr>
          <a:xfrm>
            <a:off x="3538752" y="2304678"/>
            <a:ext cx="825354" cy="61177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47CD014-DC0D-8A34-5605-4C1D658D17C1}"/>
              </a:ext>
            </a:extLst>
          </p:cNvPr>
          <p:cNvSpPr/>
          <p:nvPr/>
        </p:nvSpPr>
        <p:spPr>
          <a:xfrm>
            <a:off x="3538752" y="3028595"/>
            <a:ext cx="825354" cy="61177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CD494F-3240-CF7E-D0A9-85B92223A25D}"/>
              </a:ext>
            </a:extLst>
          </p:cNvPr>
          <p:cNvSpPr/>
          <p:nvPr/>
        </p:nvSpPr>
        <p:spPr>
          <a:xfrm>
            <a:off x="7635830" y="2262640"/>
            <a:ext cx="825354" cy="611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ABEE4C6-8D8F-4066-600F-42582C79EF06}"/>
              </a:ext>
            </a:extLst>
          </p:cNvPr>
          <p:cNvSpPr/>
          <p:nvPr/>
        </p:nvSpPr>
        <p:spPr>
          <a:xfrm>
            <a:off x="7510632" y="3087188"/>
            <a:ext cx="825354" cy="611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164F78C-F051-F34F-02F9-29530ADD6DB3}"/>
              </a:ext>
            </a:extLst>
          </p:cNvPr>
          <p:cNvSpPr/>
          <p:nvPr/>
        </p:nvSpPr>
        <p:spPr>
          <a:xfrm>
            <a:off x="6682566" y="3983584"/>
            <a:ext cx="1906527" cy="611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14CDDA5-166D-2B22-260C-AEC35CEFA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258" y="4803059"/>
            <a:ext cx="9852394" cy="72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7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2F94F503-CA90-0D0D-CD3A-3916C8FA1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300" y="2355850"/>
            <a:ext cx="5359400" cy="21463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7631C5A-9FE7-4214-97DB-11577D9F4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24" y="245504"/>
            <a:ext cx="7694226" cy="87853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EAF6A5-0D5B-E75F-06CB-AD600B4E2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708" y="1382319"/>
            <a:ext cx="5643492" cy="6835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EDEC4C-2962-BA4C-7D72-8B2168A58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351" y="5620146"/>
            <a:ext cx="8942532" cy="659279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94AEE8D-0BEF-0CCC-DC5B-0F23F65BD35C}"/>
              </a:ext>
            </a:extLst>
          </p:cNvPr>
          <p:cNvSpPr/>
          <p:nvPr/>
        </p:nvSpPr>
        <p:spPr>
          <a:xfrm>
            <a:off x="5502576" y="2354484"/>
            <a:ext cx="737556" cy="54669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BD92A45-83B9-4488-3AE6-7A2143C4512B}"/>
              </a:ext>
            </a:extLst>
          </p:cNvPr>
          <p:cNvSpPr/>
          <p:nvPr/>
        </p:nvSpPr>
        <p:spPr>
          <a:xfrm>
            <a:off x="5502576" y="3069124"/>
            <a:ext cx="737556" cy="54669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839AA7B-662C-3B67-D9F1-BEB229F8ECA5}"/>
              </a:ext>
            </a:extLst>
          </p:cNvPr>
          <p:cNvSpPr/>
          <p:nvPr/>
        </p:nvSpPr>
        <p:spPr>
          <a:xfrm>
            <a:off x="3495823" y="2354485"/>
            <a:ext cx="737556" cy="54669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52D1117-CF5D-C7FA-6B0A-FAB0D25BE947}"/>
              </a:ext>
            </a:extLst>
          </p:cNvPr>
          <p:cNvSpPr/>
          <p:nvPr/>
        </p:nvSpPr>
        <p:spPr>
          <a:xfrm>
            <a:off x="3495823" y="3103409"/>
            <a:ext cx="737556" cy="54669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6AB783B-8A0E-5AEC-21D0-AD9E67EC4B79}"/>
              </a:ext>
            </a:extLst>
          </p:cNvPr>
          <p:cNvSpPr/>
          <p:nvPr/>
        </p:nvSpPr>
        <p:spPr>
          <a:xfrm>
            <a:off x="7509329" y="2388361"/>
            <a:ext cx="737556" cy="54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5DCBA56-C240-340F-7F89-02B072AB1142}"/>
              </a:ext>
            </a:extLst>
          </p:cNvPr>
          <p:cNvSpPr/>
          <p:nvPr/>
        </p:nvSpPr>
        <p:spPr>
          <a:xfrm>
            <a:off x="7703200" y="3069124"/>
            <a:ext cx="737556" cy="54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131DA7E-1EDC-FCD5-48E3-96F1F2CD0F5E}"/>
              </a:ext>
            </a:extLst>
          </p:cNvPr>
          <p:cNvSpPr/>
          <p:nvPr/>
        </p:nvSpPr>
        <p:spPr>
          <a:xfrm>
            <a:off x="6851341" y="3997482"/>
            <a:ext cx="1703718" cy="546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62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9E4E8-8021-B256-A7C1-587D7D3E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4CF2AE-590B-0E02-3B30-7914386BB71E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88D1DE-0A42-0979-C0B6-67C86B94CC02}"/>
              </a:ext>
            </a:extLst>
          </p:cNvPr>
          <p:cNvSpPr txBox="1"/>
          <p:nvPr/>
        </p:nvSpPr>
        <p:spPr>
          <a:xfrm>
            <a:off x="862498" y="1798287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タスキがけ</a:t>
            </a:r>
            <a:r>
              <a:rPr kumimoji="1" lang="ja-JP" altLang="en-US" sz="4400"/>
              <a:t>と呼ばれる</a:t>
            </a:r>
            <a:r>
              <a:rPr kumimoji="1" lang="ja-JP" altLang="en-US" sz="4400" b="1"/>
              <a:t>因数分解</a:t>
            </a:r>
            <a:r>
              <a:rPr kumimoji="1" lang="ja-JP" altLang="en-US" sz="4400"/>
              <a:t>が理解できるようになる。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C0C560-90FB-5932-F4BB-814376588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241" y="3352800"/>
            <a:ext cx="6096000" cy="317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8CC6D2F-61C3-8B6F-BA43-84C8E6678F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43"/>
          <a:stretch/>
        </p:blipFill>
        <p:spPr>
          <a:xfrm>
            <a:off x="1175656" y="3429000"/>
            <a:ext cx="3690257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4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E5A92-C60E-2991-F2E4-9B853C053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62F41B6-DA41-71FE-B7E2-DA8075BC612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1E8BF0-D0B8-798B-D426-21BA92A08A21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C86712-EFEF-CE9E-D6BD-93A64C55DB64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数と式「タスキがけ</a:t>
            </a:r>
            <a:r>
              <a:rPr lang="en-US" altLang="ja-JP" sz="6000" b="1" dirty="0">
                <a:solidFill>
                  <a:schemeClr val="bg1"/>
                </a:solidFill>
              </a:rPr>
              <a:t>(1)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AFE4448-48D4-2E3D-E56C-CDEF51668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686333"/>
            <a:ext cx="9985532" cy="1190935"/>
          </a:xfrm>
          <a:prstGeom prst="rect">
            <a:avLst/>
          </a:prstGeom>
        </p:spPr>
      </p:pic>
      <p:pic>
        <p:nvPicPr>
          <p:cNvPr id="8" name="図 7" descr="ダイアグラム, 概略図&#10;&#10;自動的に生成された説明">
            <a:extLst>
              <a:ext uri="{FF2B5EF4-FFF2-40B4-BE49-F238E27FC236}">
                <a16:creationId xmlns:a16="http://schemas.microsoft.com/office/drawing/2014/main" id="{72B58E4C-AC66-0679-D021-23C649D23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532" y="3877268"/>
            <a:ext cx="6650913" cy="19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8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223</Words>
  <Application>Microsoft Macintosh PowerPoint</Application>
  <PresentationFormat>ワイド画面</PresentationFormat>
  <Paragraphs>54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6" baseType="lpstr">
      <vt:lpstr>游ゴシック</vt:lpstr>
      <vt:lpstr>游ゴシック Light</vt:lpstr>
      <vt:lpstr>Yu Mincho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7</cp:revision>
  <dcterms:created xsi:type="dcterms:W3CDTF">2024-12-21T06:28:55Z</dcterms:created>
  <dcterms:modified xsi:type="dcterms:W3CDTF">2025-02-09T05:04:33Z</dcterms:modified>
</cp:coreProperties>
</file>