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6" r:id="rId3"/>
    <p:sldId id="339" r:id="rId4"/>
    <p:sldId id="341" r:id="rId5"/>
    <p:sldId id="342" r:id="rId6"/>
    <p:sldId id="340" r:id="rId7"/>
    <p:sldId id="338" r:id="rId8"/>
    <p:sldId id="337" r:id="rId9"/>
    <p:sldId id="323" r:id="rId10"/>
    <p:sldId id="346" r:id="rId11"/>
    <p:sldId id="345" r:id="rId12"/>
    <p:sldId id="344" r:id="rId13"/>
    <p:sldId id="343" r:id="rId14"/>
    <p:sldId id="350" r:id="rId15"/>
    <p:sldId id="351" r:id="rId16"/>
    <p:sldId id="349" r:id="rId17"/>
    <p:sldId id="348" r:id="rId18"/>
    <p:sldId id="353" r:id="rId19"/>
    <p:sldId id="352" r:id="rId20"/>
    <p:sldId id="347" r:id="rId21"/>
    <p:sldId id="280" r:id="rId22"/>
    <p:sldId id="358" r:id="rId23"/>
    <p:sldId id="357" r:id="rId24"/>
    <p:sldId id="356" r:id="rId25"/>
    <p:sldId id="355" r:id="rId26"/>
    <p:sldId id="354" r:id="rId27"/>
    <p:sldId id="360" r:id="rId28"/>
    <p:sldId id="359" r:id="rId2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  <a:srgbClr val="F4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/>
    <p:restoredTop sz="91489"/>
  </p:normalViewPr>
  <p:slideViewPr>
    <p:cSldViewPr snapToGrid="0">
      <p:cViewPr varScale="1">
        <p:scale>
          <a:sx n="61" d="100"/>
          <a:sy n="61" d="100"/>
        </p:scale>
        <p:origin x="248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8.png"/><Relationship Id="rId7" Type="http://schemas.openxmlformats.org/officeDocument/2006/relationships/image" Target="../media/image11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901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400" b="1" dirty="0">
                <a:solidFill>
                  <a:schemeClr val="bg1"/>
                </a:solidFill>
              </a:rPr>
              <a:t>(</a:t>
            </a:r>
            <a:r>
              <a:rPr lang="ja-JP" altLang="en-US" sz="4400" b="1">
                <a:solidFill>
                  <a:schemeClr val="bg1"/>
                </a:solidFill>
              </a:rPr>
              <a:t>３項</a:t>
            </a:r>
            <a:r>
              <a:rPr lang="en-US" altLang="ja-JP" sz="44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9F54150-6296-0F5F-A835-F1FEFB8ED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84972"/>
            <a:ext cx="8877301" cy="1020774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C3B385-5A0D-A955-6420-B9C4055FF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681" y="4059553"/>
            <a:ext cx="6288751" cy="886520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BB6D5C-D86C-096B-04B2-EDF712D1B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681" y="5199879"/>
            <a:ext cx="7092152" cy="88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DFB0E5-8986-2E10-58A6-E499FCDAEDAC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8475CA-2A4F-DF04-17D0-C999B482EB91}"/>
              </a:ext>
            </a:extLst>
          </p:cNvPr>
          <p:cNvSpPr txBox="1"/>
          <p:nvPr/>
        </p:nvSpPr>
        <p:spPr>
          <a:xfrm>
            <a:off x="1349594" y="2522456"/>
            <a:ext cx="949281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３項の因数分解ができるようになる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32FB4F-14D3-B364-4E4D-4E6AA6BE21E6}"/>
              </a:ext>
            </a:extLst>
          </p:cNvPr>
          <p:cNvSpPr txBox="1"/>
          <p:nvPr/>
        </p:nvSpPr>
        <p:spPr>
          <a:xfrm>
            <a:off x="2526753" y="3746726"/>
            <a:ext cx="7138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４項へ分割して、括り出し</a:t>
            </a:r>
            <a:r>
              <a:rPr lang="en-US" altLang="ja-JP" sz="4000" dirty="0"/>
              <a:t>2</a:t>
            </a:r>
            <a:r>
              <a:rPr lang="ja-JP" altLang="en-US" sz="4000"/>
              <a:t>回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2117861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757AF70-DD61-5AD9-8B37-0A8F70B8D70F}"/>
                  </a:ext>
                </a:extLst>
              </p:cNvPr>
              <p:cNvSpPr txBox="1"/>
              <p:nvPr/>
            </p:nvSpPr>
            <p:spPr>
              <a:xfrm>
                <a:off x="3033859" y="2157845"/>
                <a:ext cx="5218352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757AF70-DD61-5AD9-8B37-0A8F70B8D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859" y="2157845"/>
                <a:ext cx="5218352" cy="1107996"/>
              </a:xfrm>
              <a:prstGeom prst="rect">
                <a:avLst/>
              </a:prstGeom>
              <a:blipFill>
                <a:blip r:embed="rId2"/>
                <a:stretch>
                  <a:fillRect t="-3371" b="-280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8404E3A-9C22-B129-89C0-D92500F80C37}"/>
                  </a:ext>
                </a:extLst>
              </p:cNvPr>
              <p:cNvSpPr txBox="1"/>
              <p:nvPr/>
            </p:nvSpPr>
            <p:spPr>
              <a:xfrm>
                <a:off x="2173729" y="4559676"/>
                <a:ext cx="6632650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8404E3A-9C22-B129-89C0-D92500F80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729" y="4559676"/>
                <a:ext cx="6632650" cy="1107996"/>
              </a:xfrm>
              <a:prstGeom prst="rect">
                <a:avLst/>
              </a:prstGeom>
              <a:blipFill>
                <a:blip r:embed="rId3"/>
                <a:stretch>
                  <a:fillRect r="-2294" b="-261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1D6AC62-2F2F-9EC3-DD3A-89118854E614}"/>
                  </a:ext>
                </a:extLst>
              </p:cNvPr>
              <p:cNvSpPr txBox="1"/>
              <p:nvPr/>
            </p:nvSpPr>
            <p:spPr>
              <a:xfrm>
                <a:off x="2164266" y="3364077"/>
                <a:ext cx="8298747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1D6AC62-2F2F-9EC3-DD3A-89118854E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266" y="3364077"/>
                <a:ext cx="8298747" cy="1107996"/>
              </a:xfrm>
              <a:prstGeom prst="rect">
                <a:avLst/>
              </a:prstGeom>
              <a:blipFill>
                <a:blip r:embed="rId4"/>
                <a:stretch>
                  <a:fillRect r="-459" b="-22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角丸四角形 6">
            <a:extLst>
              <a:ext uri="{FF2B5EF4-FFF2-40B4-BE49-F238E27FC236}">
                <a16:creationId xmlns:a16="http://schemas.microsoft.com/office/drawing/2014/main" id="{D69078B3-3254-974E-68C1-B694F16231ED}"/>
              </a:ext>
            </a:extLst>
          </p:cNvPr>
          <p:cNvSpPr/>
          <p:nvPr/>
        </p:nvSpPr>
        <p:spPr>
          <a:xfrm>
            <a:off x="5396973" y="3481427"/>
            <a:ext cx="2194674" cy="807683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21833AF0-47D0-534D-5C9F-8BABD24ADB2B}"/>
              </a:ext>
            </a:extLst>
          </p:cNvPr>
          <p:cNvSpPr/>
          <p:nvPr/>
        </p:nvSpPr>
        <p:spPr>
          <a:xfrm>
            <a:off x="9038485" y="3475719"/>
            <a:ext cx="1424528" cy="877186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78EE339E-E081-2F22-2058-C2301AD3CFF8}"/>
              </a:ext>
            </a:extLst>
          </p:cNvPr>
          <p:cNvSpPr/>
          <p:nvPr/>
        </p:nvSpPr>
        <p:spPr>
          <a:xfrm>
            <a:off x="7262897" y="2407307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4CAA942F-7E5D-4DE8-3F36-00059B54DEBC}"/>
              </a:ext>
            </a:extLst>
          </p:cNvPr>
          <p:cNvSpPr/>
          <p:nvPr/>
        </p:nvSpPr>
        <p:spPr>
          <a:xfrm>
            <a:off x="5020305" y="2407307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16214C-9D7F-9A14-10C0-E4B9DD527CA3}"/>
              </a:ext>
            </a:extLst>
          </p:cNvPr>
          <p:cNvSpPr txBox="1"/>
          <p:nvPr/>
        </p:nvSpPr>
        <p:spPr>
          <a:xfrm>
            <a:off x="7358185" y="172400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>
                <a:solidFill>
                  <a:srgbClr val="FF0000"/>
                </a:solidFill>
              </a:rPr>
              <a:t>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0A16235-1624-69AE-BF72-417DF1EAF8CF}"/>
              </a:ext>
            </a:extLst>
          </p:cNvPr>
          <p:cNvSpPr txBox="1"/>
          <p:nvPr/>
        </p:nvSpPr>
        <p:spPr>
          <a:xfrm>
            <a:off x="5115592" y="1714450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>
                <a:solidFill>
                  <a:srgbClr val="FF0000"/>
                </a:solidFill>
              </a:rPr>
              <a:t>和</a:t>
            </a:r>
            <a:endParaRPr kumimoji="1" lang="ja-JP" altLang="en-US" sz="44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F9739463-AF32-73FB-ECFA-44FCC2A390E5}"/>
                  </a:ext>
                </a:extLst>
              </p:cNvPr>
              <p:cNvSpPr txBox="1"/>
              <p:nvPr/>
            </p:nvSpPr>
            <p:spPr>
              <a:xfrm>
                <a:off x="892064" y="781019"/>
                <a:ext cx="4972451" cy="711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000" i="1" smtClean="0">
                          <a:latin typeface="Cambria Math" panose="02040503050406030204" pitchFamily="18" charset="0"/>
                        </a:rPr>
                        <m:t>係数</m:t>
                      </m:r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が</m:t>
                      </m:r>
                      <m:r>
                        <a:rPr lang="ja-JP" altLang="en-US" sz="4000" i="1" smtClean="0">
                          <a:latin typeface="Cambria Math" panose="02040503050406030204" pitchFamily="18" charset="0"/>
                        </a:rPr>
                        <m:t>１の</m:t>
                      </m:r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場合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F9739463-AF32-73FB-ECFA-44FCC2A39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64" y="781019"/>
                <a:ext cx="4972451" cy="711733"/>
              </a:xfrm>
              <a:prstGeom prst="rect">
                <a:avLst/>
              </a:prstGeom>
              <a:blipFill>
                <a:blip r:embed="rId5"/>
                <a:stretch>
                  <a:fillRect t="-1754" r="-1020" b="-122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48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8A75B6-6044-A15C-45CF-80C01B59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1" y="325005"/>
            <a:ext cx="7437734" cy="921904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BA8FA4-0AFB-2E7B-A1FB-E529396B1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014" y="1544204"/>
            <a:ext cx="4432300" cy="749300"/>
          </a:xfrm>
          <a:prstGeom prst="rect">
            <a:avLst/>
          </a:prstGeom>
        </p:spPr>
      </p:pic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DCE16C5-1896-3AF1-E703-611A3389E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014" y="2705100"/>
            <a:ext cx="4368800" cy="723900"/>
          </a:xfrm>
          <a:prstGeom prst="rect">
            <a:avLst/>
          </a:prstGeom>
        </p:spPr>
      </p:pic>
      <p:pic>
        <p:nvPicPr>
          <p:cNvPr id="12" name="図 1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84349FF-3CDB-995E-BE58-6998C9857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014" y="3840597"/>
            <a:ext cx="4635500" cy="723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012D243-E5AB-A05D-4843-C888E5A65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3014" y="4996875"/>
            <a:ext cx="6223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08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8A75B6-6044-A15C-45CF-80C01B59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1" y="325005"/>
            <a:ext cx="7437734" cy="921904"/>
          </a:xfrm>
          <a:prstGeom prst="rect">
            <a:avLst/>
          </a:prstGeom>
        </p:spPr>
      </p:pic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08C62BB-309B-72C5-8DA6-324E6D4CA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782" y="1530350"/>
            <a:ext cx="4572000" cy="749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CA1BFF0-4102-82F9-E09A-E731E0BC6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218" y="2328141"/>
            <a:ext cx="7518400" cy="609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406D78F-EC69-93C8-2021-99E5C0196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645" y="3130550"/>
            <a:ext cx="5207000" cy="5969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482F418-6CA9-2717-3DFD-3A80EC2D48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4645" y="4235450"/>
            <a:ext cx="5791200" cy="685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B67882B-1290-1BC4-0FF6-96D36DD553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645" y="5429250"/>
            <a:ext cx="5905500" cy="660400"/>
          </a:xfrm>
          <a:prstGeom prst="rect">
            <a:avLst/>
          </a:prstGeom>
        </p:spPr>
      </p:pic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6C22562-004A-E292-210F-9EB060A889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D13EEF37-6FEC-EC00-0B2E-8B3B5ACD8E60}"/>
              </a:ext>
            </a:extLst>
          </p:cNvPr>
          <p:cNvSpPr/>
          <p:nvPr/>
        </p:nvSpPr>
        <p:spPr>
          <a:xfrm>
            <a:off x="4754716" y="1462739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FC6C5830-DB6F-7814-AC75-4917674EBB7F}"/>
              </a:ext>
            </a:extLst>
          </p:cNvPr>
          <p:cNvSpPr/>
          <p:nvPr/>
        </p:nvSpPr>
        <p:spPr>
          <a:xfrm>
            <a:off x="3363337" y="1455811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172794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8A75B6-6044-A15C-45CF-80C01B59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1" y="325005"/>
            <a:ext cx="7437734" cy="921904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7697565-2BC3-2BC1-615E-A872A8B2B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81" y="1481282"/>
            <a:ext cx="44450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93F07E5-D148-CABA-E490-6C9F0BFA7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91" y="2403764"/>
            <a:ext cx="74930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FA5BF96-7DC4-FE19-B5A8-E28A7169F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4663" y="3211946"/>
            <a:ext cx="5765800" cy="571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7D696B6-5196-59E9-B3FD-DAE5DED3F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0215" y="4191001"/>
            <a:ext cx="5854700" cy="6477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96FBE3B-7ECE-CBB0-16A9-8F6B2A3C9D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8315" y="5246256"/>
            <a:ext cx="5816600" cy="698500"/>
          </a:xfrm>
          <a:prstGeom prst="rect">
            <a:avLst/>
          </a:prstGeom>
        </p:spPr>
      </p:pic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74760A5-43D8-9309-F10A-C52EA04B3B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9FA0AA27-5C15-45FE-8100-87DA5ECFD27A}"/>
              </a:ext>
            </a:extLst>
          </p:cNvPr>
          <p:cNvSpPr/>
          <p:nvPr/>
        </p:nvSpPr>
        <p:spPr>
          <a:xfrm>
            <a:off x="4657735" y="1478904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36CAB016-75C5-7D7B-4252-C69B4D5E2D38}"/>
              </a:ext>
            </a:extLst>
          </p:cNvPr>
          <p:cNvSpPr/>
          <p:nvPr/>
        </p:nvSpPr>
        <p:spPr>
          <a:xfrm>
            <a:off x="3266356" y="1471976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85755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8A75B6-6044-A15C-45CF-80C01B59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1" y="325005"/>
            <a:ext cx="7437734" cy="921904"/>
          </a:xfrm>
          <a:prstGeom prst="rect">
            <a:avLst/>
          </a:prstGeom>
        </p:spPr>
      </p:pic>
      <p:pic>
        <p:nvPicPr>
          <p:cNvPr id="5" name="図 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006BD5-1855-2C4D-1B6E-03DE9F6F5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745" y="1418359"/>
            <a:ext cx="4521200" cy="723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8E9E3F-349F-4EE3-4B8B-3397994E6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40" y="2313709"/>
            <a:ext cx="7531100" cy="609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20FE00E-7241-6F82-09F7-EDB2FFBCD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4514" y="3130550"/>
            <a:ext cx="5727700" cy="596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F44D3C-B36E-8617-2CEB-6A3BF05DC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3714" y="4017241"/>
            <a:ext cx="5829300" cy="635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6B6C92D-F413-E732-4F7A-A73951CA3C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4514" y="4821382"/>
            <a:ext cx="5854700" cy="660400"/>
          </a:xfrm>
          <a:prstGeom prst="rect">
            <a:avLst/>
          </a:prstGeom>
        </p:spPr>
      </p:pic>
      <p:pic>
        <p:nvPicPr>
          <p:cNvPr id="15" name="図 1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6247351-EA52-1A00-4C5F-3DC86ACF78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4514" y="5650923"/>
            <a:ext cx="5867400" cy="762000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2AE1D86-71C1-53D1-2853-A63859D4B1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8B5BA28B-B2D0-14F6-3201-461C061AA419}"/>
              </a:ext>
            </a:extLst>
          </p:cNvPr>
          <p:cNvSpPr/>
          <p:nvPr/>
        </p:nvSpPr>
        <p:spPr>
          <a:xfrm>
            <a:off x="4796281" y="1407319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43AC8DA7-CD21-CA1F-CAE7-7E70EFBEDE12}"/>
              </a:ext>
            </a:extLst>
          </p:cNvPr>
          <p:cNvSpPr/>
          <p:nvPr/>
        </p:nvSpPr>
        <p:spPr>
          <a:xfrm>
            <a:off x="3404902" y="1400391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27827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5532AA-0AC2-698F-44FE-0CB4861AE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91" y="325005"/>
            <a:ext cx="7437734" cy="9219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1D4E6A9-9F11-98E5-F6B1-93664F30D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08" y="1459923"/>
            <a:ext cx="6210300" cy="723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DCAEBAE-469C-806D-69F9-9D2E6152B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758" y="2396837"/>
            <a:ext cx="7772400" cy="65187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CD74B2F-1ADB-8F12-FCDA-D76CA776F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032" y="3073400"/>
            <a:ext cx="6819900" cy="711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E988F59-659E-9424-0AA3-D6C4D1A94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1032" y="3933098"/>
            <a:ext cx="6845300" cy="698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2D78BE8-2110-52F8-E4BE-AC954DC34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3322" y="4830181"/>
            <a:ext cx="7023100" cy="6858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2306CCD-2E8F-9A20-7855-4D0F77512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1032" y="5695073"/>
            <a:ext cx="6819900" cy="762000"/>
          </a:xfrm>
          <a:prstGeom prst="rect">
            <a:avLst/>
          </a:prstGeom>
        </p:spPr>
      </p:pic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FEF9476-3403-6BF2-237B-D0A8E05D7C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F85982DE-E8AA-14E0-E125-C711FA8FF66B}"/>
              </a:ext>
            </a:extLst>
          </p:cNvPr>
          <p:cNvSpPr/>
          <p:nvPr/>
        </p:nvSpPr>
        <p:spPr>
          <a:xfrm>
            <a:off x="5443682" y="1418938"/>
            <a:ext cx="1835226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405853E7-FE07-4790-45DE-6D1A0684BD4A}"/>
              </a:ext>
            </a:extLst>
          </p:cNvPr>
          <p:cNvSpPr/>
          <p:nvPr/>
        </p:nvSpPr>
        <p:spPr>
          <a:xfrm>
            <a:off x="3363337" y="1455811"/>
            <a:ext cx="1319499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25473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E48C-5D52-2DB4-619E-5BB50424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F88B204-9414-8721-94D6-071D0D9596C8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CB8C5C-BBE1-57F7-E5A7-23DC286B18E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798D29-AEE1-2BB6-CB31-FD94E1AE3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075562"/>
            <a:ext cx="7772400" cy="923353"/>
          </a:xfrm>
          <a:prstGeom prst="rect">
            <a:avLst/>
          </a:prstGeom>
        </p:spPr>
      </p:pic>
      <p:pic>
        <p:nvPicPr>
          <p:cNvPr id="9" name="図 8" descr="カレンダー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0988C0F-DE70-79A8-63E0-A3BDA319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96" y="2139667"/>
            <a:ext cx="72009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9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147378-CB3B-F45B-6100-E877C88DF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23" y="175016"/>
            <a:ext cx="7772400" cy="923353"/>
          </a:xfrm>
          <a:prstGeom prst="rect">
            <a:avLst/>
          </a:prstGeom>
        </p:spPr>
      </p:pic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6A3611D-F271-3CBC-AFC9-3E9F18864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113" y="1347932"/>
            <a:ext cx="4914900" cy="698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C92708-3679-E96E-8473-CCA3DDD9F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423" y="2094923"/>
            <a:ext cx="69469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ECA846C-A1AE-3AEB-E27B-0957388D9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023" y="2769936"/>
            <a:ext cx="51308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8F9A7EA-BFB3-1CA6-F688-BC43A71CE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023" y="3728390"/>
            <a:ext cx="5537200" cy="622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8139C61-1388-C6D0-87C5-B7160B9E0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0023" y="4740135"/>
            <a:ext cx="5473700" cy="5969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E369DA96-E412-4071-C1BF-438288ABFDFA}"/>
              </a:ext>
            </a:extLst>
          </p:cNvPr>
          <p:cNvSpPr/>
          <p:nvPr/>
        </p:nvSpPr>
        <p:spPr>
          <a:xfrm>
            <a:off x="4825423" y="1325926"/>
            <a:ext cx="138141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1B9E9CA9-9523-E6CB-4F0A-56436E80C8F9}"/>
              </a:ext>
            </a:extLst>
          </p:cNvPr>
          <p:cNvSpPr/>
          <p:nvPr/>
        </p:nvSpPr>
        <p:spPr>
          <a:xfrm>
            <a:off x="3517174" y="1318998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9F30D7-EA67-0389-4C52-114D2FBF03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A9C7338-8926-54BA-D448-FF48E3E2A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23" y="175016"/>
            <a:ext cx="7772400" cy="923353"/>
          </a:xfrm>
          <a:prstGeom prst="rect">
            <a:avLst/>
          </a:prstGeom>
        </p:spPr>
      </p:pic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E97D673-D6E9-08E8-3947-CDF7562E6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54" y="1414896"/>
            <a:ext cx="45974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38F3139-E887-1C58-E8F7-0FB22C832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778" y="2188441"/>
            <a:ext cx="73279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2B8F22E-5B1A-1D32-1A30-4EDF53693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228" y="2911186"/>
            <a:ext cx="55245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DFD4EDB-DA0F-CBA0-487D-4E936888C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228" y="3875413"/>
            <a:ext cx="5435600" cy="622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8301D71-5763-ACE8-B6E7-99382137A0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228" y="4820804"/>
            <a:ext cx="5549900" cy="6223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BB0D0FE3-83F3-7DEE-7F21-0559E628944C}"/>
              </a:ext>
            </a:extLst>
          </p:cNvPr>
          <p:cNvSpPr/>
          <p:nvPr/>
        </p:nvSpPr>
        <p:spPr>
          <a:xfrm>
            <a:off x="4463770" y="1419444"/>
            <a:ext cx="1201584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13514263-40B1-1564-8055-B3ABE1BBA581}"/>
              </a:ext>
            </a:extLst>
          </p:cNvPr>
          <p:cNvSpPr/>
          <p:nvPr/>
        </p:nvSpPr>
        <p:spPr>
          <a:xfrm>
            <a:off x="3072391" y="1412516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FF2F550-1CF7-4800-B822-9E718D6EE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9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DC90E1A-CA77-DF78-8F59-0F45DE11D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23" y="175016"/>
            <a:ext cx="7772400" cy="923353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7F5E507-FD37-774B-BB19-BD4D1E4D4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796" y="1361786"/>
            <a:ext cx="4432300" cy="698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7FBF2AE-6E38-A570-EDB5-0483D76B6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123" y="2174587"/>
            <a:ext cx="71247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52954A0-8ED8-73F7-CE6F-6788F16C9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550" y="2957945"/>
            <a:ext cx="5473700" cy="533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4EFC56-9FA7-2AE3-A0AA-F72584C6B4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5650" y="3829049"/>
            <a:ext cx="5397500" cy="622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ACA0C76-9CB5-5697-F0FB-748448031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0250" y="4789053"/>
            <a:ext cx="5461000" cy="635000"/>
          </a:xfrm>
          <a:prstGeom prst="rect">
            <a:avLst/>
          </a:prstGeom>
        </p:spPr>
      </p:pic>
      <p:pic>
        <p:nvPicPr>
          <p:cNvPr id="14" name="図 1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531F14-0ED5-1C73-D4CE-27DEE3095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0" y="5761757"/>
            <a:ext cx="2755900" cy="6350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F4D23DED-263F-5D15-51D5-C067D7A8DB62}"/>
              </a:ext>
            </a:extLst>
          </p:cNvPr>
          <p:cNvSpPr/>
          <p:nvPr/>
        </p:nvSpPr>
        <p:spPr>
          <a:xfrm>
            <a:off x="4615595" y="1341618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F4CCFC44-B681-089D-7CB8-FA79E6FBA8B2}"/>
              </a:ext>
            </a:extLst>
          </p:cNvPr>
          <p:cNvSpPr/>
          <p:nvPr/>
        </p:nvSpPr>
        <p:spPr>
          <a:xfrm>
            <a:off x="3224216" y="1334690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F943C8D-A5A4-AAA1-27DB-301F08262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F211990-38A2-FBDC-2887-5450B3195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23" y="175016"/>
            <a:ext cx="7772400" cy="923353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E7CFE9-2FEF-1D78-19C5-D316115E5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36" y="1375641"/>
            <a:ext cx="5384800" cy="698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1F40A80-E4B8-4F0D-1670-FB25465FF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141" y="2080966"/>
            <a:ext cx="7772400" cy="54089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D73EEC0-CE00-64C4-A97F-9FE353F4E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841" y="2770988"/>
            <a:ext cx="6032500" cy="571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6DC29C2-A095-751D-48F0-24BC5670D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841" y="3604456"/>
            <a:ext cx="6108700" cy="660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BFE79FC-C02C-9DDE-BA3E-02BFA66A4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313" y="4526824"/>
            <a:ext cx="6223000" cy="6223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B0B0653-87C5-DFA2-6E1C-078442CCF2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1013" y="5411092"/>
            <a:ext cx="6197600" cy="6731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059F9C06-BB32-9EDB-0746-62EC77F7DEF1}"/>
              </a:ext>
            </a:extLst>
          </p:cNvPr>
          <p:cNvSpPr/>
          <p:nvPr/>
        </p:nvSpPr>
        <p:spPr>
          <a:xfrm>
            <a:off x="4615595" y="1283842"/>
            <a:ext cx="169284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75FDEC2A-B797-BF28-C906-F8C695D4CF11}"/>
              </a:ext>
            </a:extLst>
          </p:cNvPr>
          <p:cNvSpPr/>
          <p:nvPr/>
        </p:nvSpPr>
        <p:spPr>
          <a:xfrm>
            <a:off x="3009064" y="1308556"/>
            <a:ext cx="843078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B7081611-B2F4-DAB5-7B1E-3CC5E8D6C39A}"/>
              </a:ext>
            </a:extLst>
          </p:cNvPr>
          <p:cNvSpPr/>
          <p:nvPr/>
        </p:nvSpPr>
        <p:spPr>
          <a:xfrm>
            <a:off x="4195482" y="1308556"/>
            <a:ext cx="420112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70718D8-BA82-5BDE-39AB-E5358D623F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D86D8-AD99-BB18-172F-E870D8A97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2064CF9-D479-B0B1-03EB-F9DDA57CDF69}"/>
                  </a:ext>
                </a:extLst>
              </p:cNvPr>
              <p:cNvSpPr txBox="1"/>
              <p:nvPr/>
            </p:nvSpPr>
            <p:spPr>
              <a:xfrm>
                <a:off x="2498547" y="1746576"/>
                <a:ext cx="5295424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6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2064CF9-D479-B0B1-03EB-F9DDA57CD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547" y="1746576"/>
                <a:ext cx="5295424" cy="1107996"/>
              </a:xfrm>
              <a:prstGeom prst="rect">
                <a:avLst/>
              </a:prstGeom>
              <a:blipFill>
                <a:blip r:embed="rId2"/>
                <a:stretch>
                  <a:fillRect r="-478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0D00775-7F28-F683-9889-B62BCB5A3D82}"/>
                  </a:ext>
                </a:extLst>
              </p:cNvPr>
              <p:cNvSpPr txBox="1"/>
              <p:nvPr/>
            </p:nvSpPr>
            <p:spPr>
              <a:xfrm>
                <a:off x="1624845" y="4982878"/>
                <a:ext cx="7518918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0D00775-7F28-F683-9889-B62BCB5A3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845" y="4982878"/>
                <a:ext cx="7518918" cy="1107996"/>
              </a:xfrm>
              <a:prstGeom prst="rect">
                <a:avLst/>
              </a:prstGeom>
              <a:blipFill>
                <a:blip r:embed="rId3"/>
                <a:stretch>
                  <a:fillRect r="-2027" b="-27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2460F6D-DE08-D984-75C8-87CA6B68CCCA}"/>
                  </a:ext>
                </a:extLst>
              </p:cNvPr>
              <p:cNvSpPr txBox="1"/>
              <p:nvPr/>
            </p:nvSpPr>
            <p:spPr>
              <a:xfrm>
                <a:off x="1624845" y="3570376"/>
                <a:ext cx="10081606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𝑎𝑐𝑥</m:t>
                          </m:r>
                        </m:e>
                        <m:sup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66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e>
                      </m:d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𝑏𝑑</m:t>
                      </m:r>
                    </m:oMath>
                  </m:oMathPara>
                </a14:m>
                <a:endParaRPr kumimoji="1" lang="ja-JP" altLang="en-US" sz="66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2460F6D-DE08-D984-75C8-87CA6B68C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845" y="3570376"/>
                <a:ext cx="10081606" cy="1107996"/>
              </a:xfrm>
              <a:prstGeom prst="rect">
                <a:avLst/>
              </a:prstGeom>
              <a:blipFill>
                <a:blip r:embed="rId4"/>
                <a:stretch>
                  <a:fillRect r="-252" b="-2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角丸四角形 6">
            <a:extLst>
              <a:ext uri="{FF2B5EF4-FFF2-40B4-BE49-F238E27FC236}">
                <a16:creationId xmlns:a16="http://schemas.microsoft.com/office/drawing/2014/main" id="{4FF5668D-69B5-AE14-5EC9-5C5F25D34715}"/>
              </a:ext>
            </a:extLst>
          </p:cNvPr>
          <p:cNvSpPr/>
          <p:nvPr/>
        </p:nvSpPr>
        <p:spPr>
          <a:xfrm>
            <a:off x="5745259" y="3733158"/>
            <a:ext cx="3024668" cy="807683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7465E60E-C962-B319-1FFB-06DF57C361D0}"/>
              </a:ext>
            </a:extLst>
          </p:cNvPr>
          <p:cNvSpPr/>
          <p:nvPr/>
        </p:nvSpPr>
        <p:spPr>
          <a:xfrm>
            <a:off x="2547763" y="3733158"/>
            <a:ext cx="1132797" cy="877186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EBD93ACB-4CD2-CDBF-B0A8-3517C1AE79D3}"/>
              </a:ext>
            </a:extLst>
          </p:cNvPr>
          <p:cNvSpPr/>
          <p:nvPr/>
        </p:nvSpPr>
        <p:spPr>
          <a:xfrm>
            <a:off x="6890437" y="1917644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35C04518-1C14-841A-116A-4792DCFFC265}"/>
              </a:ext>
            </a:extLst>
          </p:cNvPr>
          <p:cNvSpPr/>
          <p:nvPr/>
        </p:nvSpPr>
        <p:spPr>
          <a:xfrm>
            <a:off x="4805758" y="1917644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70D31CD-CB28-314D-A509-C1BDAD19AC44}"/>
              </a:ext>
            </a:extLst>
          </p:cNvPr>
          <p:cNvSpPr txBox="1"/>
          <p:nvPr/>
        </p:nvSpPr>
        <p:spPr>
          <a:xfrm>
            <a:off x="4901046" y="277435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>
                <a:solidFill>
                  <a:srgbClr val="FF0000"/>
                </a:solidFill>
              </a:rPr>
              <a:t>和</a:t>
            </a:r>
            <a:endParaRPr kumimoji="1" lang="ja-JP" altLang="en-US" sz="44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66E0E3E-AEBC-9795-5F08-ACD216127F13}"/>
                  </a:ext>
                </a:extLst>
              </p:cNvPr>
              <p:cNvSpPr txBox="1"/>
              <p:nvPr/>
            </p:nvSpPr>
            <p:spPr>
              <a:xfrm>
                <a:off x="504137" y="338020"/>
                <a:ext cx="5998373" cy="711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pt-PT" altLang="ja-JP" sz="4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000" i="1" smtClean="0">
                          <a:latin typeface="Cambria Math" panose="02040503050406030204" pitchFamily="18" charset="0"/>
                        </a:rPr>
                        <m:t>係数</m:t>
                      </m:r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が</m:t>
                      </m:r>
                      <m:r>
                        <a:rPr lang="ja-JP" altLang="en-US" sz="4000" i="1" smtClean="0">
                          <a:latin typeface="Cambria Math" panose="02040503050406030204" pitchFamily="18" charset="0"/>
                        </a:rPr>
                        <m:t>１</m:t>
                      </m:r>
                      <m:r>
                        <a:rPr lang="ja-JP" altLang="en-US" sz="4000" i="1">
                          <a:latin typeface="Cambria Math" panose="02040503050406030204" pitchFamily="18" charset="0"/>
                        </a:rPr>
                        <m:t>でない場合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66E0E3E-AEBC-9795-5F08-ACD216127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37" y="338020"/>
                <a:ext cx="5998373" cy="711733"/>
              </a:xfrm>
              <a:prstGeom prst="rect">
                <a:avLst/>
              </a:prstGeom>
              <a:blipFill>
                <a:blip r:embed="rId5"/>
                <a:stretch>
                  <a:fillRect t="-3509" r="-633" b="-122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角丸四角形 1">
            <a:extLst>
              <a:ext uri="{FF2B5EF4-FFF2-40B4-BE49-F238E27FC236}">
                <a16:creationId xmlns:a16="http://schemas.microsoft.com/office/drawing/2014/main" id="{D58557AE-BDBE-C4A7-4C60-18A6C3C94404}"/>
              </a:ext>
            </a:extLst>
          </p:cNvPr>
          <p:cNvSpPr/>
          <p:nvPr/>
        </p:nvSpPr>
        <p:spPr>
          <a:xfrm>
            <a:off x="2462580" y="1975013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883A4907-BE01-D6FE-9363-B9997BE47FA4}"/>
              </a:ext>
            </a:extLst>
          </p:cNvPr>
          <p:cNvSpPr/>
          <p:nvPr/>
        </p:nvSpPr>
        <p:spPr>
          <a:xfrm>
            <a:off x="10235626" y="3640208"/>
            <a:ext cx="1424528" cy="877186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3B511E3-587C-BB35-6C63-C1CFAD1BB01D}"/>
              </a:ext>
            </a:extLst>
          </p:cNvPr>
          <p:cNvGrpSpPr/>
          <p:nvPr/>
        </p:nvGrpSpPr>
        <p:grpSpPr>
          <a:xfrm>
            <a:off x="2932331" y="930793"/>
            <a:ext cx="4427857" cy="1044220"/>
            <a:chOff x="2932331" y="930793"/>
            <a:chExt cx="4427857" cy="1044220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692BEF8-8B70-1C95-2B7F-4D019AE785E1}"/>
                </a:ext>
              </a:extLst>
            </p:cNvPr>
            <p:cNvSpPr txBox="1"/>
            <p:nvPr/>
          </p:nvSpPr>
          <p:spPr>
            <a:xfrm>
              <a:off x="4640678" y="930793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400">
                  <a:solidFill>
                    <a:srgbClr val="FF0000"/>
                  </a:solidFill>
                </a:rPr>
                <a:t>積</a:t>
              </a:r>
            </a:p>
          </p:txBody>
        </p: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73AD5D55-20A3-EC7B-0665-A5DEAB2DEE6B}"/>
                </a:ext>
              </a:extLst>
            </p:cNvPr>
            <p:cNvCxnSpPr>
              <a:cxnSpLocks/>
              <a:stCxn id="11" idx="1"/>
              <a:endCxn id="2" idx="0"/>
            </p:cNvCxnSpPr>
            <p:nvPr/>
          </p:nvCxnSpPr>
          <p:spPr>
            <a:xfrm flipH="1">
              <a:off x="2932331" y="1315514"/>
              <a:ext cx="1708347" cy="65949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47E93C74-240E-BF82-16B4-7525AF83E425}"/>
                </a:ext>
              </a:extLst>
            </p:cNvPr>
            <p:cNvCxnSpPr>
              <a:cxnSpLocks/>
              <a:stCxn id="11" idx="3"/>
              <a:endCxn id="9" idx="0"/>
            </p:cNvCxnSpPr>
            <p:nvPr/>
          </p:nvCxnSpPr>
          <p:spPr>
            <a:xfrm>
              <a:off x="5389601" y="1315514"/>
              <a:ext cx="1970587" cy="6021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C0ADCF6-EC72-DB8D-ADD8-800A1AD02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1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2" grpId="0"/>
      <p:bldP spid="2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F57B6E8-85A0-EB46-9870-138C91972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5" name="図 4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67C491F-290D-6D38-7274-77869F3E9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1492827"/>
            <a:ext cx="4775200" cy="685800"/>
          </a:xfrm>
          <a:prstGeom prst="rect">
            <a:avLst/>
          </a:prstGeom>
        </p:spPr>
      </p:pic>
      <p:pic>
        <p:nvPicPr>
          <p:cNvPr id="7" name="図 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A97F585-7B85-A187-A14E-D2C639E5C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0" y="2567451"/>
            <a:ext cx="5257800" cy="68580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9A871A3-4925-E907-2C27-2DBD4B1B8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800" y="3642075"/>
            <a:ext cx="4838700" cy="647700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A1B85BD-35B8-5164-8CB5-40AA94654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800" y="4678599"/>
            <a:ext cx="5334000" cy="660400"/>
          </a:xfrm>
          <a:prstGeom prst="rect">
            <a:avLst/>
          </a:prstGeom>
        </p:spPr>
      </p:pic>
      <p:pic>
        <p:nvPicPr>
          <p:cNvPr id="13" name="図 1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F13004F-E9C1-92E6-1481-1A4B4348D9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800" y="5727823"/>
            <a:ext cx="4800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71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37A3F9C-3192-FCCE-40D9-D2C1CC167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9F43A09-3755-E6F6-FA14-0A2308013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764" y="2336923"/>
            <a:ext cx="7188200" cy="495300"/>
          </a:xfrm>
          <a:prstGeom prst="rect">
            <a:avLst/>
          </a:prstGeom>
        </p:spPr>
      </p:pic>
      <p:pic>
        <p:nvPicPr>
          <p:cNvPr id="14" name="図 1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96ED67A-C6EA-C46C-4718-8044A6422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659" y="1400463"/>
            <a:ext cx="5727700" cy="7874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49A18EE-8005-4B7C-155D-0EB225F65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037" y="2917783"/>
            <a:ext cx="7112000" cy="7112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DBC6252-165C-C275-88D0-C181E16C3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038" y="3917743"/>
            <a:ext cx="7137400" cy="8001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C702134-EF8A-F93F-0073-17E7AAFB9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6037" y="4954895"/>
            <a:ext cx="7175500" cy="7620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5CFE9EDA-22A4-F0F1-5B45-25ABAB24BB06}"/>
              </a:ext>
            </a:extLst>
          </p:cNvPr>
          <p:cNvSpPr/>
          <p:nvPr/>
        </p:nvSpPr>
        <p:spPr>
          <a:xfrm>
            <a:off x="4375452" y="1399328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3DDA22D1-AF8D-CB2C-2002-565B14016A6B}"/>
              </a:ext>
            </a:extLst>
          </p:cNvPr>
          <p:cNvSpPr/>
          <p:nvPr/>
        </p:nvSpPr>
        <p:spPr>
          <a:xfrm>
            <a:off x="6401266" y="1399327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7166A0F9-B41B-80E1-A7D6-73A0CAA0BA46}"/>
              </a:ext>
            </a:extLst>
          </p:cNvPr>
          <p:cNvSpPr/>
          <p:nvPr/>
        </p:nvSpPr>
        <p:spPr>
          <a:xfrm>
            <a:off x="2823882" y="1380576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3C6CBEC-093E-53E3-36F6-8D828D7146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1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952E23B-F8F6-FF6F-3EA4-78255774D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4" name="図 3" descr="グラフ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ECBD0AA-1CCA-480A-8777-964C80E91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81" y="1464540"/>
            <a:ext cx="6299200" cy="825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6911D57-1576-4729-916C-E8ECC0736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9381" y="2290040"/>
            <a:ext cx="7772400" cy="5896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534481-A8FE-AA95-5E8C-2B121AB07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109" y="3086100"/>
            <a:ext cx="7416800" cy="685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7DE2F27-157F-1A1B-81D2-8444A6A6A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8109" y="4186960"/>
            <a:ext cx="7493000" cy="762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59B8E52-2537-AEAF-DEFF-E0B2172E07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8109" y="5195455"/>
            <a:ext cx="7543800" cy="7620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6B7DE2D1-8373-F017-43D7-8A87DF438265}"/>
              </a:ext>
            </a:extLst>
          </p:cNvPr>
          <p:cNvSpPr/>
          <p:nvPr/>
        </p:nvSpPr>
        <p:spPr>
          <a:xfrm>
            <a:off x="3792072" y="1480010"/>
            <a:ext cx="1469094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22DEDA18-D97A-9069-64CD-B86085E8AAAD}"/>
              </a:ext>
            </a:extLst>
          </p:cNvPr>
          <p:cNvSpPr/>
          <p:nvPr/>
        </p:nvSpPr>
        <p:spPr>
          <a:xfrm>
            <a:off x="6340322" y="1431360"/>
            <a:ext cx="807715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8B452368-2291-3514-73B0-4DE5033BD245}"/>
              </a:ext>
            </a:extLst>
          </p:cNvPr>
          <p:cNvSpPr/>
          <p:nvPr/>
        </p:nvSpPr>
        <p:spPr>
          <a:xfrm>
            <a:off x="2528046" y="1464540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456A231-88DB-50DD-AE08-832196CD34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3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5EDB48-F54C-7982-7B11-FBA38BAC8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4" name="図 3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D855D7B-CE31-0BE1-51E7-099C3C443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78" y="1401618"/>
            <a:ext cx="57785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6FCE738-419E-2C44-A3E2-91A2888A8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0" y="2276763"/>
            <a:ext cx="7772400" cy="6204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A6522C-C274-9353-9007-A438547507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582" y="2959546"/>
            <a:ext cx="7518400" cy="66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F1FDC15-A79E-CC3C-C10A-BCAD55B9B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582" y="3922561"/>
            <a:ext cx="7493000" cy="800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C25386D-F879-2317-667B-50ED08FB6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582" y="5025276"/>
            <a:ext cx="7518400" cy="7874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1350EE6F-F290-8FA2-6640-9BBB584805AE}"/>
              </a:ext>
            </a:extLst>
          </p:cNvPr>
          <p:cNvSpPr/>
          <p:nvPr/>
        </p:nvSpPr>
        <p:spPr>
          <a:xfrm>
            <a:off x="3689499" y="1401618"/>
            <a:ext cx="1191783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7EEAFB35-6C59-2021-DD34-1C7EDFD3F660}"/>
              </a:ext>
            </a:extLst>
          </p:cNvPr>
          <p:cNvSpPr/>
          <p:nvPr/>
        </p:nvSpPr>
        <p:spPr>
          <a:xfrm>
            <a:off x="5545635" y="1420369"/>
            <a:ext cx="119178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76584DB6-3898-F62C-C3A4-156B41169B95}"/>
              </a:ext>
            </a:extLst>
          </p:cNvPr>
          <p:cNvSpPr/>
          <p:nvPr/>
        </p:nvSpPr>
        <p:spPr>
          <a:xfrm>
            <a:off x="2432099" y="1401618"/>
            <a:ext cx="766458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72B640E-212D-43A4-57FE-215D7A1CB2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5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5EDB48-F54C-7982-7B11-FBA38BAC8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4" name="図 3" descr="家具, 椅子, 時計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5005094-3661-9657-B0CC-BA7171E70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14" y="1457036"/>
            <a:ext cx="64897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B483CA-9181-9C6D-7027-DA92436AB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459" y="2475469"/>
            <a:ext cx="7772400" cy="6020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53B4A26-D3BE-BDB0-B8DC-86469FA0D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705" y="3230251"/>
            <a:ext cx="6769100" cy="698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4F3C177-BEEA-F811-892D-711EAEF84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5705" y="4301546"/>
            <a:ext cx="6832600" cy="7747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CCA5A2E-20AF-2A6C-C5AF-9CA0D499C3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705" y="5291282"/>
            <a:ext cx="6870700" cy="7366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A18B6DDC-89E2-C0A3-E713-FC0ED320AD5A}"/>
              </a:ext>
            </a:extLst>
          </p:cNvPr>
          <p:cNvSpPr/>
          <p:nvPr/>
        </p:nvSpPr>
        <p:spPr>
          <a:xfrm>
            <a:off x="4007224" y="1466439"/>
            <a:ext cx="1307729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7C03C0D4-4720-893C-437B-407CF1E3C1BD}"/>
              </a:ext>
            </a:extLst>
          </p:cNvPr>
          <p:cNvSpPr/>
          <p:nvPr/>
        </p:nvSpPr>
        <p:spPr>
          <a:xfrm>
            <a:off x="5832702" y="1491436"/>
            <a:ext cx="1482498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BE9E2274-67A9-8D11-E5D1-236BF24E78B2}"/>
              </a:ext>
            </a:extLst>
          </p:cNvPr>
          <p:cNvSpPr/>
          <p:nvPr/>
        </p:nvSpPr>
        <p:spPr>
          <a:xfrm>
            <a:off x="2581835" y="1447688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63AB310-7401-59B5-12D2-B21FE3493A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5EDB48-F54C-7982-7B11-FBA38BAC8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94987"/>
            <a:ext cx="7772400" cy="956416"/>
          </a:xfrm>
          <a:prstGeom prst="rect">
            <a:avLst/>
          </a:prstGeom>
        </p:spPr>
      </p:pic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E163AF7-C0F7-C133-A32C-6522F2C75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05" y="1327603"/>
            <a:ext cx="62611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048169-A890-2E30-D51E-0D4717057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255" y="2209676"/>
            <a:ext cx="7772400" cy="6204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C51FC7-538D-F76F-3DA2-81330EC8B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618" y="2953694"/>
            <a:ext cx="7569200" cy="647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4580B85-68B9-FF75-1EFD-D1D7CC501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9618" y="3930855"/>
            <a:ext cx="7493000" cy="698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AE9D783-7956-97D0-BBFE-2964A2DDA7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9618" y="4958816"/>
            <a:ext cx="7543800" cy="723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18E1E05-DAD2-7DDC-D4FA-255CFFAB9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2318" y="5986777"/>
            <a:ext cx="7518400" cy="7747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911DCF5F-D372-C68E-102F-72BC15782390}"/>
              </a:ext>
            </a:extLst>
          </p:cNvPr>
          <p:cNvSpPr/>
          <p:nvPr/>
        </p:nvSpPr>
        <p:spPr>
          <a:xfrm>
            <a:off x="3855233" y="1349504"/>
            <a:ext cx="1338698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2FEDCA5F-6086-EADC-6F99-813E62CF9D26}"/>
              </a:ext>
            </a:extLst>
          </p:cNvPr>
          <p:cNvSpPr/>
          <p:nvPr/>
        </p:nvSpPr>
        <p:spPr>
          <a:xfrm>
            <a:off x="5836025" y="1384177"/>
            <a:ext cx="968630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7E077419-1992-6363-93CA-10BE08713590}"/>
              </a:ext>
            </a:extLst>
          </p:cNvPr>
          <p:cNvSpPr/>
          <p:nvPr/>
        </p:nvSpPr>
        <p:spPr>
          <a:xfrm>
            <a:off x="2485350" y="1346041"/>
            <a:ext cx="699224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78F0290-380C-AFEB-5656-AC8AC694ED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4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6F4C120-1771-6366-D1EA-53A2CB7DA396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9A56ED-86F0-F8B9-248F-FA0BE7057783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3092564-6FCB-3E34-E1D8-A784599FC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68" y="1052877"/>
            <a:ext cx="7772400" cy="926511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8F13D81-E32E-C5F2-BEF3-BDAEF4811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462" y="2141100"/>
            <a:ext cx="5292928" cy="679723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F60522-0DF2-2242-345A-4D985EAAD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462" y="3024842"/>
            <a:ext cx="5515788" cy="713152"/>
          </a:xfrm>
          <a:prstGeom prst="rect">
            <a:avLst/>
          </a:prstGeom>
        </p:spPr>
      </p:pic>
      <p:pic>
        <p:nvPicPr>
          <p:cNvPr id="13" name="図 12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1C2B11B-B2BB-5D90-5CE3-AF86FCC7D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462" y="3946684"/>
            <a:ext cx="4914066" cy="702009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5B40622-5214-7DB5-CAEC-2534935622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3462" y="4855826"/>
            <a:ext cx="5482359" cy="735438"/>
          </a:xfrm>
          <a:prstGeom prst="rect">
            <a:avLst/>
          </a:prstGeom>
        </p:spPr>
      </p:pic>
      <p:pic>
        <p:nvPicPr>
          <p:cNvPr id="17" name="図 1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60A7301-04A2-0F9F-A227-D6F3E7CF26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3462" y="5803068"/>
            <a:ext cx="5482359" cy="67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7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6F7DAC9-9F68-5097-40BF-2CA2754B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4" y="193895"/>
            <a:ext cx="7772400" cy="926511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80F8DF-7BC9-84C8-BEE4-70B772C40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46" y="1223818"/>
            <a:ext cx="5969000" cy="863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402F142-FF57-5F42-3F41-364769BD6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546" y="2087418"/>
            <a:ext cx="7772400" cy="61500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194E8F8-ABD3-4640-66B3-3A1DC15B3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578" y="2830945"/>
            <a:ext cx="6464300" cy="66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5458FCC-4E92-A9A9-84DD-7DD374E03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2578" y="3866572"/>
            <a:ext cx="7124700" cy="736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C084E9F-14F4-4CEB-1681-8ECF9F86B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578" y="4884882"/>
            <a:ext cx="7175500" cy="7493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DFFCBD7C-534F-436D-D143-259F1E940E04}"/>
              </a:ext>
            </a:extLst>
          </p:cNvPr>
          <p:cNvSpPr/>
          <p:nvPr/>
        </p:nvSpPr>
        <p:spPr>
          <a:xfrm>
            <a:off x="3988887" y="1271120"/>
            <a:ext cx="1316182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83FE3AB9-A1D5-E2FA-BF47-A2A1B994EB57}"/>
              </a:ext>
            </a:extLst>
          </p:cNvPr>
          <p:cNvSpPr/>
          <p:nvPr/>
        </p:nvSpPr>
        <p:spPr>
          <a:xfrm>
            <a:off x="5836024" y="1280495"/>
            <a:ext cx="1097022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FA829486-AE38-5E87-3807-621EDB31A753}"/>
              </a:ext>
            </a:extLst>
          </p:cNvPr>
          <p:cNvSpPr/>
          <p:nvPr/>
        </p:nvSpPr>
        <p:spPr>
          <a:xfrm>
            <a:off x="2568388" y="1261744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EAA1135-BCC2-0A18-6BB4-7D8F31256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1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2521A64-B0D4-0685-0F2A-F52D18348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4" y="193895"/>
            <a:ext cx="7772400" cy="926511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2A81DCA-FBED-7634-F909-FAC623A2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pic>
        <p:nvPicPr>
          <p:cNvPr id="17" name="図 1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463DDB1-9B9D-02F3-E2A6-4C71042F9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68" y="1280968"/>
            <a:ext cx="5499100" cy="749300"/>
          </a:xfrm>
          <a:prstGeom prst="rect">
            <a:avLst/>
          </a:prstGeom>
        </p:spPr>
      </p:pic>
      <p:pic>
        <p:nvPicPr>
          <p:cNvPr id="19" name="図 1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77E5EF2-DC8C-B103-CD89-793EF7BF4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9536" y="2078043"/>
            <a:ext cx="4546600" cy="7239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946A42B-CC43-AB1C-AA5A-17175F73C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36" y="2719035"/>
            <a:ext cx="7264400" cy="635000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C249C817-63CF-4838-8CD2-2EC1CEDB66D3}"/>
              </a:ext>
            </a:extLst>
          </p:cNvPr>
          <p:cNvSpPr/>
          <p:nvPr/>
        </p:nvSpPr>
        <p:spPr>
          <a:xfrm>
            <a:off x="4333656" y="2051523"/>
            <a:ext cx="990553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28DD1FB0-5CB2-66F0-3E71-D5F2C658AB0D}"/>
              </a:ext>
            </a:extLst>
          </p:cNvPr>
          <p:cNvSpPr/>
          <p:nvPr/>
        </p:nvSpPr>
        <p:spPr>
          <a:xfrm>
            <a:off x="5673389" y="2051523"/>
            <a:ext cx="99055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1E462527-2EFF-A589-337A-D2E2D7C92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9536" y="3300347"/>
            <a:ext cx="5930900" cy="7239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316958A-6B5B-CB82-3DF0-114C8ED261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536" y="4154824"/>
            <a:ext cx="6591300" cy="698500"/>
          </a:xfrm>
          <a:prstGeom prst="rect">
            <a:avLst/>
          </a:prstGeom>
        </p:spPr>
      </p:pic>
      <p:pic>
        <p:nvPicPr>
          <p:cNvPr id="27" name="図 26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E91C0F-667B-BC5D-8708-970D055218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9536" y="4988519"/>
            <a:ext cx="5168900" cy="698500"/>
          </a:xfrm>
          <a:prstGeom prst="rect">
            <a:avLst/>
          </a:prstGeom>
        </p:spPr>
      </p:pic>
      <p:pic>
        <p:nvPicPr>
          <p:cNvPr id="29" name="図 28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2CDAA6F-86FC-F677-1647-196B8AE109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9536" y="5822214"/>
            <a:ext cx="29845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018C505-E7E0-8EDF-89A9-945022796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4" y="193895"/>
            <a:ext cx="7772400" cy="926511"/>
          </a:xfrm>
          <a:prstGeom prst="rect">
            <a:avLst/>
          </a:prstGeom>
        </p:spPr>
      </p:pic>
      <p:pic>
        <p:nvPicPr>
          <p:cNvPr id="4" name="図 3" descr="グラフィカル ユーザー インターフェイス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6E8060-6B09-5D70-EA37-4961DA9C7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814" y="1264228"/>
            <a:ext cx="5549900" cy="838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FDE7799-2B05-C423-5456-B420C48C3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037" y="2137064"/>
            <a:ext cx="7772400" cy="6367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48ED639-190E-A4EB-0D23-84B812228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613" y="2947554"/>
            <a:ext cx="6769100" cy="685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3FC994D-0F48-B365-2544-A27EC9C28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8613" y="4084215"/>
            <a:ext cx="7467600" cy="787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36DC0D1-2EAE-B410-2B99-7B593543F3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8613" y="5322476"/>
            <a:ext cx="7518400" cy="800100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E1F76872-3BFC-CC14-7BFA-45088650032A}"/>
              </a:ext>
            </a:extLst>
          </p:cNvPr>
          <p:cNvSpPr/>
          <p:nvPr/>
        </p:nvSpPr>
        <p:spPr>
          <a:xfrm>
            <a:off x="3546764" y="1298829"/>
            <a:ext cx="939501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48B93679-DB87-00CE-1CFC-C4DBA9A4E754}"/>
              </a:ext>
            </a:extLst>
          </p:cNvPr>
          <p:cNvSpPr/>
          <p:nvPr/>
        </p:nvSpPr>
        <p:spPr>
          <a:xfrm>
            <a:off x="5002772" y="1298829"/>
            <a:ext cx="1487905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26744D5B-45A8-9EE7-4ACD-A5F620FB536F}"/>
              </a:ext>
            </a:extLst>
          </p:cNvPr>
          <p:cNvSpPr/>
          <p:nvPr/>
        </p:nvSpPr>
        <p:spPr>
          <a:xfrm>
            <a:off x="2366682" y="1280078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68B69E2-FF84-65F0-5DDE-8432043A9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0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4080EC-28BE-49AD-4842-747AC3E02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4" y="193895"/>
            <a:ext cx="7772400" cy="926511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8192A3-9B91-45CA-B404-F50597631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27" y="1360055"/>
            <a:ext cx="58674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1E28770-DE41-CA0A-2AD3-1F67BA85F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714" y="2283691"/>
            <a:ext cx="7772400" cy="58111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D91FD28-CB6A-8F60-517E-D0DA1B54C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777" y="2975641"/>
            <a:ext cx="71247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C0E235A-1D5F-D96F-42EC-BE51357A2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4777" y="3993196"/>
            <a:ext cx="7480300" cy="762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3619747-CFED-2967-9E46-0D5CAFE32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4777" y="4951269"/>
            <a:ext cx="7594600" cy="723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22F9C2E-15F7-6FCF-42CC-37744A86D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177" y="5883587"/>
            <a:ext cx="7543800" cy="762000"/>
          </a:xfrm>
          <a:prstGeom prst="rect">
            <a:avLst/>
          </a:prstGeom>
        </p:spPr>
      </p:pic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6EFC2FB7-8AA3-F602-CD9F-CEB7F578839A}"/>
              </a:ext>
            </a:extLst>
          </p:cNvPr>
          <p:cNvSpPr/>
          <p:nvPr/>
        </p:nvSpPr>
        <p:spPr>
          <a:xfrm>
            <a:off x="3555182" y="1381956"/>
            <a:ext cx="1406783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A75B65B8-7A5D-DAA0-7AAB-288D8CD49DF4}"/>
              </a:ext>
            </a:extLst>
          </p:cNvPr>
          <p:cNvSpPr/>
          <p:nvPr/>
        </p:nvSpPr>
        <p:spPr>
          <a:xfrm>
            <a:off x="5405718" y="1400707"/>
            <a:ext cx="140678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A8824B75-E5B7-AABD-7469-B9F148558077}"/>
              </a:ext>
            </a:extLst>
          </p:cNvPr>
          <p:cNvSpPr/>
          <p:nvPr/>
        </p:nvSpPr>
        <p:spPr>
          <a:xfrm>
            <a:off x="2380129" y="1381956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79AACC3-ECF5-A0E1-B7DB-E2B242A5A7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2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F029E7-FDF1-846A-2E0C-DFA879C5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14" y="193895"/>
            <a:ext cx="7772400" cy="926511"/>
          </a:xfrm>
          <a:prstGeom prst="rect">
            <a:avLst/>
          </a:prstGeom>
        </p:spPr>
      </p:pic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A7BDAF8-93C2-7D25-2EB0-F00E2587E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27" y="1360054"/>
            <a:ext cx="62484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E2B656E-2CC1-BFE4-5C55-5E0959B61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541" y="2172854"/>
            <a:ext cx="7772400" cy="6044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74BC459-2437-DC0F-0D24-CF9E1C050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0" y="2985654"/>
            <a:ext cx="7454900" cy="685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5476187-91CC-92BE-DBCD-82498F22F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550" y="3958651"/>
            <a:ext cx="7505700" cy="800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E596C3E-4697-BF02-A639-202157E694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4050" y="5045948"/>
            <a:ext cx="7493000" cy="736600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3905CA0F-7775-F5D8-FBF2-4C65CD3A4E6C}"/>
              </a:ext>
            </a:extLst>
          </p:cNvPr>
          <p:cNvSpPr/>
          <p:nvPr/>
        </p:nvSpPr>
        <p:spPr>
          <a:xfrm>
            <a:off x="3692963" y="1360054"/>
            <a:ext cx="1443813" cy="768997"/>
          </a:xfrm>
          <a:prstGeom prst="roundRect">
            <a:avLst>
              <a:gd name="adj" fmla="val 50000"/>
            </a:avLst>
          </a:prstGeom>
          <a:solidFill>
            <a:srgbClr val="E97095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816B0188-FB4F-1E5F-BCCD-FE079B51A5DB}"/>
              </a:ext>
            </a:extLst>
          </p:cNvPr>
          <p:cNvSpPr/>
          <p:nvPr/>
        </p:nvSpPr>
        <p:spPr>
          <a:xfrm>
            <a:off x="5755342" y="1399327"/>
            <a:ext cx="1331700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330AD102-0AFF-A9D6-1B2B-B0169A3BBEAB}"/>
              </a:ext>
            </a:extLst>
          </p:cNvPr>
          <p:cNvSpPr/>
          <p:nvPr/>
        </p:nvSpPr>
        <p:spPr>
          <a:xfrm>
            <a:off x="2312894" y="1407603"/>
            <a:ext cx="605093" cy="768997"/>
          </a:xfrm>
          <a:prstGeom prst="roundRect">
            <a:avLst>
              <a:gd name="adj" fmla="val 50000"/>
            </a:avLst>
          </a:prstGeom>
          <a:solidFill>
            <a:srgbClr val="007FBA">
              <a:alpha val="300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7F33C7B-1EAF-BA42-D2D1-C54B146A8D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8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B7D2A-7088-065B-1335-539A8B843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996C35-E433-F788-D329-9F8A071A41F6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08FCB7-CA07-E096-989B-5CF44CA939BB}"/>
              </a:ext>
            </a:extLst>
          </p:cNvPr>
          <p:cNvSpPr txBox="1"/>
          <p:nvPr/>
        </p:nvSpPr>
        <p:spPr>
          <a:xfrm>
            <a:off x="1349594" y="2522456"/>
            <a:ext cx="949281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３項の因数分解ができるようになる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D728F5-2DD4-14F7-DEF1-F5147376C0A1}"/>
              </a:ext>
            </a:extLst>
          </p:cNvPr>
          <p:cNvSpPr txBox="1"/>
          <p:nvPr/>
        </p:nvSpPr>
        <p:spPr>
          <a:xfrm>
            <a:off x="2526753" y="3746726"/>
            <a:ext cx="7138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４項へ分割して、括り出し</a:t>
            </a:r>
            <a:r>
              <a:rPr lang="en-US" altLang="ja-JP" sz="4000" dirty="0"/>
              <a:t>2</a:t>
            </a:r>
            <a:r>
              <a:rPr lang="ja-JP" altLang="en-US" sz="4000"/>
              <a:t>回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3756770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5DB1-EE43-ECB0-61C2-CD889355F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4FC749E-2E7E-AD29-4C4D-520B4E6B385A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1C3027-F19C-7427-FC42-1EC397F5547A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BD08DA-55C1-9192-D1C8-905F3560BE34}"/>
              </a:ext>
            </a:extLst>
          </p:cNvPr>
          <p:cNvSpPr txBox="1"/>
          <p:nvPr/>
        </p:nvSpPr>
        <p:spPr>
          <a:xfrm>
            <a:off x="344556" y="1346103"/>
            <a:ext cx="86901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400" b="1" dirty="0">
                <a:solidFill>
                  <a:schemeClr val="bg1"/>
                </a:solidFill>
              </a:rPr>
              <a:t>(</a:t>
            </a:r>
            <a:r>
              <a:rPr lang="ja-JP" altLang="en-US" sz="4400" b="1">
                <a:solidFill>
                  <a:schemeClr val="bg1"/>
                </a:solidFill>
              </a:rPr>
              <a:t>３項</a:t>
            </a:r>
            <a:r>
              <a:rPr lang="en-US" altLang="ja-JP" sz="44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B108587-4BFB-8578-DC2F-F249B88A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84972"/>
            <a:ext cx="8877301" cy="1020774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5929F0D-308A-0813-33B8-81FFCEDB3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681" y="4059553"/>
            <a:ext cx="6288751" cy="886520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97EA0E1-4538-824A-B422-5B30F1E1C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681" y="5199879"/>
            <a:ext cx="7092152" cy="88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70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142</Words>
  <Application>Microsoft Macintosh PowerPoint</Application>
  <PresentationFormat>ワイド画面</PresentationFormat>
  <Paragraphs>24</Paragraphs>
  <Slides>28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3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14</cp:revision>
  <dcterms:created xsi:type="dcterms:W3CDTF">2024-12-21T06:28:55Z</dcterms:created>
  <dcterms:modified xsi:type="dcterms:W3CDTF">2025-02-09T06:30:15Z</dcterms:modified>
</cp:coreProperties>
</file>