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6" r:id="rId3"/>
    <p:sldId id="315" r:id="rId4"/>
    <p:sldId id="295" r:id="rId5"/>
    <p:sldId id="294" r:id="rId6"/>
    <p:sldId id="289" r:id="rId7"/>
    <p:sldId id="322" r:id="rId8"/>
    <p:sldId id="323" r:id="rId9"/>
    <p:sldId id="321" r:id="rId10"/>
    <p:sldId id="320" r:id="rId11"/>
    <p:sldId id="326" r:id="rId12"/>
    <p:sldId id="325" r:id="rId13"/>
    <p:sldId id="329" r:id="rId14"/>
    <p:sldId id="279" r:id="rId15"/>
    <p:sldId id="331" r:id="rId16"/>
    <p:sldId id="333" r:id="rId17"/>
    <p:sldId id="332" r:id="rId18"/>
    <p:sldId id="330" r:id="rId19"/>
    <p:sldId id="280" r:id="rId20"/>
    <p:sldId id="328" r:id="rId21"/>
    <p:sldId id="335" r:id="rId22"/>
    <p:sldId id="334" r:id="rId23"/>
    <p:sldId id="327" r:id="rId24"/>
    <p:sldId id="319" r:id="rId25"/>
    <p:sldId id="336" r:id="rId26"/>
    <p:sldId id="318" r:id="rId2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  <a:srgbClr val="F4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418"/>
  </p:normalViewPr>
  <p:slideViewPr>
    <p:cSldViewPr snapToGrid="0">
      <p:cViewPr varScale="1">
        <p:scale>
          <a:sx n="92" d="100"/>
          <a:sy n="92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3829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</a:t>
            </a:r>
            <a:r>
              <a:rPr lang="en-US" altLang="ja-JP" sz="4400" b="1" dirty="0">
                <a:solidFill>
                  <a:schemeClr val="bg1"/>
                </a:solidFill>
              </a:rPr>
              <a:t>(</a:t>
            </a:r>
            <a:r>
              <a:rPr lang="ja-JP" altLang="en-US" sz="4400" b="1">
                <a:solidFill>
                  <a:schemeClr val="bg1"/>
                </a:solidFill>
              </a:rPr>
              <a:t>２項と４項</a:t>
            </a:r>
            <a:r>
              <a:rPr lang="en-US" altLang="ja-JP" sz="4400" b="1" dirty="0">
                <a:solidFill>
                  <a:schemeClr val="bg1"/>
                </a:solidFill>
              </a:rPr>
              <a:t>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66799F1-F8A4-11A5-71DE-E3BA6C36A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20028"/>
            <a:ext cx="9552125" cy="1157239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73740FA-8CD8-B96B-1004-B288E3B52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742" y="3877267"/>
            <a:ext cx="4868886" cy="101754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1D0333A-665E-31A0-ABAC-E782ACD26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5640" y="5120426"/>
            <a:ext cx="8623486" cy="96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DFB0E5-8986-2E10-58A6-E499FCDAEDAC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8475CA-2A4F-DF04-17D0-C999B482EB91}"/>
              </a:ext>
            </a:extLst>
          </p:cNvPr>
          <p:cNvSpPr txBox="1"/>
          <p:nvPr/>
        </p:nvSpPr>
        <p:spPr>
          <a:xfrm>
            <a:off x="2061880" y="2138781"/>
            <a:ext cx="839096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因数分解の方法を２つ習得する。</a:t>
            </a:r>
            <a:endParaRPr kumimoji="1" lang="ja-JP" altLang="en-US" sz="4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3FA3499-8E1D-C163-736E-D7EC09885D0C}"/>
                  </a:ext>
                </a:extLst>
              </p:cNvPr>
              <p:cNvSpPr txBox="1"/>
              <p:nvPr/>
            </p:nvSpPr>
            <p:spPr>
              <a:xfrm>
                <a:off x="2202796" y="3280261"/>
                <a:ext cx="776513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200"/>
                  <a:t>乗法公式</a:t>
                </a:r>
                <a:r>
                  <a:rPr lang="en-US" altLang="ja-JP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3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kumimoji="1" lang="en-US" altLang="ja-JP" sz="3200" dirty="0"/>
                  <a:t> </a:t>
                </a:r>
                <a:r>
                  <a:rPr kumimoji="1" lang="ja-JP" altLang="en-US" sz="3200"/>
                  <a:t>を活用</a:t>
                </a: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3FA3499-8E1D-C163-736E-D7EC09885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796" y="3280261"/>
                <a:ext cx="7765139" cy="584775"/>
              </a:xfrm>
              <a:prstGeom prst="rect">
                <a:avLst/>
              </a:prstGeom>
              <a:blipFill>
                <a:blip r:embed="rId2"/>
                <a:stretch>
                  <a:fillRect l="-1961" t="-12766" r="-1144" b="-340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32FB4F-14D3-B364-4E4D-4E6AA6BE21E6}"/>
              </a:ext>
            </a:extLst>
          </p:cNvPr>
          <p:cNvSpPr txBox="1"/>
          <p:nvPr/>
        </p:nvSpPr>
        <p:spPr>
          <a:xfrm>
            <a:off x="2202796" y="4237075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/>
              <a:t>括り出しを２回用いる方法</a:t>
            </a:r>
            <a:endParaRPr kumimoji="1"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2117861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778E4-8C30-30AD-B6AB-1BB214B2D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CE51AF3-605D-4B81-34B5-20FBC163894F}"/>
              </a:ext>
            </a:extLst>
          </p:cNvPr>
          <p:cNvSpPr txBox="1"/>
          <p:nvPr/>
        </p:nvSpPr>
        <p:spPr>
          <a:xfrm>
            <a:off x="4977745" y="134652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/>
              <a:t>乗法公式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C136EFD-8A62-764C-46D2-13EC05F45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61" y="2620105"/>
            <a:ext cx="9612866" cy="1074185"/>
          </a:xfrm>
          <a:prstGeom prst="rect">
            <a:avLst/>
          </a:prstGeom>
        </p:spPr>
      </p:pic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C4E6AC7-AD68-BE65-9A1F-C802CD973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2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図形, 正方形&#10;&#10;自動的に生成された説明">
            <a:extLst>
              <a:ext uri="{FF2B5EF4-FFF2-40B4-BE49-F238E27FC236}">
                <a16:creationId xmlns:a16="http://schemas.microsoft.com/office/drawing/2014/main" id="{E63A8022-E9A8-F38F-6091-C870494DA5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20875" y="1651000"/>
            <a:ext cx="4953000" cy="4965700"/>
          </a:xfrm>
          <a:prstGeom prst="rect">
            <a:avLst/>
          </a:prstGeom>
        </p:spPr>
      </p:pic>
      <p:pic>
        <p:nvPicPr>
          <p:cNvPr id="10" name="図 9" descr="アイコン&#10;&#10;低い精度で自動的に生成された説明">
            <a:extLst>
              <a:ext uri="{FF2B5EF4-FFF2-40B4-BE49-F238E27FC236}">
                <a16:creationId xmlns:a16="http://schemas.microsoft.com/office/drawing/2014/main" id="{72691CB6-2011-E174-AA67-14D6CF869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150" y="609600"/>
            <a:ext cx="2565400" cy="800100"/>
          </a:xfrm>
          <a:prstGeom prst="rect">
            <a:avLst/>
          </a:prstGeom>
        </p:spPr>
      </p:pic>
      <p:pic>
        <p:nvPicPr>
          <p:cNvPr id="4" name="図 3" descr="図形, 四角形&#10;&#10;自動的に生成された説明">
            <a:extLst>
              <a:ext uri="{FF2B5EF4-FFF2-40B4-BE49-F238E27FC236}">
                <a16:creationId xmlns:a16="http://schemas.microsoft.com/office/drawing/2014/main" id="{86C58917-70CD-3406-DC65-B71E1E108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450" y="1009650"/>
            <a:ext cx="34671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5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A6CD9A7D-242D-F1A9-BE9E-A99B7ABC55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01825" y="1009650"/>
            <a:ext cx="6438900" cy="5588000"/>
          </a:xfrm>
          <a:prstGeom prst="rect">
            <a:avLst/>
          </a:prstGeom>
        </p:spPr>
      </p:pic>
      <p:pic>
        <p:nvPicPr>
          <p:cNvPr id="5" name="図 4" descr="アイコン&#10;&#10;低い精度で自動的に生成された説明">
            <a:extLst>
              <a:ext uri="{FF2B5EF4-FFF2-40B4-BE49-F238E27FC236}">
                <a16:creationId xmlns:a16="http://schemas.microsoft.com/office/drawing/2014/main" id="{4E7E2120-96B1-BA35-19F1-48B77B3E6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150" y="609600"/>
            <a:ext cx="25654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8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図形, 四角形&#10;&#10;自動的に生成された説明">
            <a:extLst>
              <a:ext uri="{FF2B5EF4-FFF2-40B4-BE49-F238E27FC236}">
                <a16:creationId xmlns:a16="http://schemas.microsoft.com/office/drawing/2014/main" id="{AE6CC87C-226C-C087-1CDA-7CC981D36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4565650"/>
            <a:ext cx="5880100" cy="2032000"/>
          </a:xfrm>
          <a:prstGeom prst="rect">
            <a:avLst/>
          </a:prstGeom>
        </p:spPr>
      </p:pic>
      <p:pic>
        <p:nvPicPr>
          <p:cNvPr id="9" name="図 8" descr="図形&#10;&#10;自動的に生成された説明">
            <a:extLst>
              <a:ext uri="{FF2B5EF4-FFF2-40B4-BE49-F238E27FC236}">
                <a16:creationId xmlns:a16="http://schemas.microsoft.com/office/drawing/2014/main" id="{14ECEE81-5B39-55D7-5C90-EDA25AA3F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" y="869950"/>
            <a:ext cx="1993900" cy="3771900"/>
          </a:xfrm>
          <a:prstGeom prst="rect">
            <a:avLst/>
          </a:prstGeom>
        </p:spPr>
      </p:pic>
      <p:pic>
        <p:nvPicPr>
          <p:cNvPr id="12" name="図 11" descr="図形&#10;&#10;自動的に生成された説明">
            <a:extLst>
              <a:ext uri="{FF2B5EF4-FFF2-40B4-BE49-F238E27FC236}">
                <a16:creationId xmlns:a16="http://schemas.microsoft.com/office/drawing/2014/main" id="{0373ED23-A6C6-2375-268D-79C45C123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702550" y="3213100"/>
            <a:ext cx="1993900" cy="3771900"/>
          </a:xfrm>
          <a:prstGeom prst="rect">
            <a:avLst/>
          </a:prstGeom>
        </p:spPr>
      </p:pic>
      <p:pic>
        <p:nvPicPr>
          <p:cNvPr id="14" name="図 13" descr="アイコン&#10;&#10;低い精度で自動的に生成された説明">
            <a:extLst>
              <a:ext uri="{FF2B5EF4-FFF2-40B4-BE49-F238E27FC236}">
                <a16:creationId xmlns:a16="http://schemas.microsoft.com/office/drawing/2014/main" id="{1F2E800E-BB37-8859-ABBC-906BB6885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150" y="609600"/>
            <a:ext cx="2565400" cy="800100"/>
          </a:xfrm>
          <a:prstGeom prst="rect">
            <a:avLst/>
          </a:prstGeom>
        </p:spPr>
      </p:pic>
      <p:pic>
        <p:nvPicPr>
          <p:cNvPr id="16" name="図 1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4EE123E7-49E9-C296-3C93-1E902F06C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800" y="1663700"/>
            <a:ext cx="5626100" cy="10541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3A1C499-386B-3D20-4420-71EFEBBB0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52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80A648-BC20-59FD-1973-2DFE36714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08" y="424249"/>
            <a:ext cx="7772400" cy="957304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1774DE9-5022-596E-87F2-F8D9A7DE6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985" y="1577031"/>
            <a:ext cx="2857500" cy="622300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B726886-9B67-869F-1328-72200E8AE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985" y="2490916"/>
            <a:ext cx="3187700" cy="622300"/>
          </a:xfrm>
          <a:prstGeom prst="rect">
            <a:avLst/>
          </a:prstGeom>
        </p:spPr>
      </p:pic>
      <p:pic>
        <p:nvPicPr>
          <p:cNvPr id="11" name="図 10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C2EA245-2E3B-B95E-08DA-27029F9BF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985" y="3444276"/>
            <a:ext cx="3454400" cy="647700"/>
          </a:xfrm>
          <a:prstGeom prst="rect">
            <a:avLst/>
          </a:prstGeom>
        </p:spPr>
      </p:pic>
      <p:pic>
        <p:nvPicPr>
          <p:cNvPr id="13" name="図 12" descr="グラフィカル ユーザー インターフェイス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2315C2D-B907-6079-9FEA-F21F678109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3985" y="4963469"/>
            <a:ext cx="4102100" cy="635000"/>
          </a:xfrm>
          <a:prstGeom prst="rect">
            <a:avLst/>
          </a:prstGeom>
        </p:spPr>
      </p:pic>
      <p:pic>
        <p:nvPicPr>
          <p:cNvPr id="15" name="図 14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064A09D-F233-1BEB-CF59-B72BF66D5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2385" y="1575312"/>
            <a:ext cx="3924300" cy="609600"/>
          </a:xfrm>
          <a:prstGeom prst="rect">
            <a:avLst/>
          </a:prstGeom>
        </p:spPr>
      </p:pic>
      <p:pic>
        <p:nvPicPr>
          <p:cNvPr id="17" name="図 16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4B1297A-A58B-E014-E6AF-5801B9D8A1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2385" y="2484566"/>
            <a:ext cx="3937000" cy="635000"/>
          </a:xfrm>
          <a:prstGeom prst="rect">
            <a:avLst/>
          </a:prstGeom>
        </p:spPr>
      </p:pic>
      <p:pic>
        <p:nvPicPr>
          <p:cNvPr id="19" name="図 18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4400E2-6262-FA81-A1E8-0D01D94AA2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2385" y="3395707"/>
            <a:ext cx="3683000" cy="660400"/>
          </a:xfrm>
          <a:prstGeom prst="rect">
            <a:avLst/>
          </a:prstGeom>
        </p:spPr>
      </p:pic>
      <p:pic>
        <p:nvPicPr>
          <p:cNvPr id="21" name="図 20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389E270-5F79-1176-291C-91110ACED8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2385" y="4091976"/>
            <a:ext cx="4940300" cy="635000"/>
          </a:xfrm>
          <a:prstGeom prst="rect">
            <a:avLst/>
          </a:prstGeom>
        </p:spPr>
      </p:pic>
      <p:pic>
        <p:nvPicPr>
          <p:cNvPr id="23" name="図 22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D3DC7EA-9E5C-A88D-3930-3D0C3BB6C6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2785" y="4938069"/>
            <a:ext cx="3619500" cy="660400"/>
          </a:xfrm>
          <a:prstGeom prst="rect">
            <a:avLst/>
          </a:prstGeom>
        </p:spPr>
      </p:pic>
      <p:pic>
        <p:nvPicPr>
          <p:cNvPr id="25" name="図 24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6BADF56-87FE-8DD9-E8CF-6D93F75792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0" y="5694839"/>
            <a:ext cx="4813300" cy="609600"/>
          </a:xfrm>
          <a:prstGeom prst="rect">
            <a:avLst/>
          </a:prstGeom>
        </p:spPr>
      </p:pic>
      <p:pic>
        <p:nvPicPr>
          <p:cNvPr id="26" name="図 2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EDBF29E-3EB5-D2E0-AFDE-76A332C20E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E48C-5D52-2DB4-619E-5BB504248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F88B204-9414-8721-94D6-071D0D9596C8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CB8C5C-BBE1-57F7-E5A7-23DC286B18E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7B74E65-403B-3A14-CE7E-820AA80AF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62" y="1161363"/>
            <a:ext cx="7696200" cy="927100"/>
          </a:xfrm>
          <a:prstGeom prst="rect">
            <a:avLst/>
          </a:prstGeom>
        </p:spPr>
      </p:pic>
      <p:pic>
        <p:nvPicPr>
          <p:cNvPr id="7" name="図 6" descr="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EC24688-BB6A-48DF-4641-510E0D4D1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931" y="2228519"/>
            <a:ext cx="4907864" cy="417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91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1682599-8BF6-B80A-915B-5A2999AF8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78" y="481742"/>
            <a:ext cx="7696200" cy="927100"/>
          </a:xfrm>
          <a:prstGeom prst="rect">
            <a:avLst/>
          </a:prstGeom>
        </p:spPr>
      </p:pic>
      <p:pic>
        <p:nvPicPr>
          <p:cNvPr id="4" name="図 3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2FC35BE-9CD6-5A26-E248-3FB0AB70E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219" y="1930400"/>
            <a:ext cx="5308600" cy="1498600"/>
          </a:xfrm>
          <a:prstGeom prst="rect">
            <a:avLst/>
          </a:prstGeom>
        </p:spPr>
      </p:pic>
      <p:pic>
        <p:nvPicPr>
          <p:cNvPr id="6" name="図 5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FC5FC80-DE67-8ACC-EF89-71A7334D1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219" y="4095063"/>
            <a:ext cx="5372100" cy="14605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96A3209-2C2C-20B9-5E15-860E89A45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1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EAD1105-A5B1-1C6C-1A48-32C8E9122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78" y="481742"/>
            <a:ext cx="7696200" cy="927100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B342ADC-31BA-F0E0-3F50-AB3C36A13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051" y="2086575"/>
            <a:ext cx="4851400" cy="1498600"/>
          </a:xfrm>
          <a:prstGeom prst="rect">
            <a:avLst/>
          </a:prstGeom>
        </p:spPr>
      </p:pic>
      <p:pic>
        <p:nvPicPr>
          <p:cNvPr id="6" name="図 5" descr="図形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06FFD44-89AC-78AC-BED1-0C3AB2395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478" y="3809142"/>
            <a:ext cx="4419600" cy="6731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C7E0221-FF76-22C7-466A-C5B95389E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0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6330A5F-9B85-3CFF-1ADF-7ECD54363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78" y="481742"/>
            <a:ext cx="7696200" cy="927100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97A4F48-FE88-2AF9-DBCC-7641727D7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996" y="2136346"/>
            <a:ext cx="5397500" cy="1473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020AF5D-5DA3-7B54-1C72-09F31332D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741" y="4013200"/>
            <a:ext cx="5537200" cy="6477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1D67BBB-1708-B584-7F34-D1C733673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6330A5F-9B85-3CFF-1ADF-7ECD54363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78" y="481742"/>
            <a:ext cx="7696200" cy="927100"/>
          </a:xfrm>
          <a:prstGeom prst="rect">
            <a:avLst/>
          </a:prstGeom>
        </p:spPr>
      </p:pic>
      <p:pic>
        <p:nvPicPr>
          <p:cNvPr id="4" name="図 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8692235-9DD0-FAB1-ED79-655C98402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646" y="2198473"/>
            <a:ext cx="5156200" cy="1447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D8A3327-5476-123E-FB4A-970C9749D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690" y="3976816"/>
            <a:ext cx="5054600" cy="6096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C12F970-868B-42BB-32C5-04269DAFC3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1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16F586A-F4C2-E8EC-73FE-B7ED9D8E6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023" y="440764"/>
            <a:ext cx="8303539" cy="1014173"/>
          </a:xfrm>
          <a:prstGeom prst="rect">
            <a:avLst/>
          </a:prstGeom>
        </p:spPr>
      </p:pic>
      <p:pic>
        <p:nvPicPr>
          <p:cNvPr id="7" name="図 6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1CA4D3B-D3F8-E108-262F-FB626B9CD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286" y="1886854"/>
            <a:ext cx="7771871" cy="3500692"/>
          </a:xfrm>
          <a:prstGeom prst="rect">
            <a:avLst/>
          </a:prstGeom>
        </p:spPr>
      </p:pic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E00FB41-B9C3-48E0-AF95-C32145FC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2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229BE6C-E36C-290B-242B-E14C9BCD80CE}"/>
              </a:ext>
            </a:extLst>
          </p:cNvPr>
          <p:cNvSpPr txBox="1"/>
          <p:nvPr/>
        </p:nvSpPr>
        <p:spPr>
          <a:xfrm>
            <a:off x="3323751" y="1097939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/>
              <a:t>共通因数でくくり出し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28A0C6-5AAD-2003-432E-3AADE008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432"/>
          <a:stretch/>
        </p:blipFill>
        <p:spPr>
          <a:xfrm>
            <a:off x="1424119" y="2395923"/>
            <a:ext cx="4126676" cy="106116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D25BC9C-E74F-0B89-06C6-A8D5094B4F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67"/>
          <a:stretch/>
        </p:blipFill>
        <p:spPr>
          <a:xfrm>
            <a:off x="1278473" y="4225161"/>
            <a:ext cx="4413990" cy="9779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F9F75F1-36D7-DFD6-4BCD-75D3546EDB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099"/>
          <a:stretch/>
        </p:blipFill>
        <p:spPr>
          <a:xfrm>
            <a:off x="5692461" y="2367835"/>
            <a:ext cx="4990841" cy="106116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C16226A-5FA5-A247-2F51-3587AA1E7E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933"/>
          <a:stretch/>
        </p:blipFill>
        <p:spPr>
          <a:xfrm>
            <a:off x="5692462" y="4164392"/>
            <a:ext cx="4990841" cy="977936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3DC3061-DCC1-EAED-510B-A6DC0E152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45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85E48D7-66F0-0234-5988-5A5F57033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91" y="341910"/>
            <a:ext cx="8303539" cy="101417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714449D-D4CF-2B52-C504-643FA8203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977" y="1701800"/>
            <a:ext cx="6642100" cy="711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3C7FB22-EEC6-C3D1-25B7-75DAD032F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601" y="2758717"/>
            <a:ext cx="6007100" cy="723900"/>
          </a:xfrm>
          <a:prstGeom prst="rect">
            <a:avLst/>
          </a:prstGeom>
        </p:spPr>
      </p:pic>
      <p:pic>
        <p:nvPicPr>
          <p:cNvPr id="12" name="図 11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3735F0D-3F73-5F58-0C66-2942DB836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601" y="3828334"/>
            <a:ext cx="6045200" cy="774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7FD67AE-4451-D74B-8F13-E41762483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0601" y="4948751"/>
            <a:ext cx="6159500" cy="723900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1B1098D-B58C-A4A8-220B-97B2B3B52733}"/>
              </a:ext>
            </a:extLst>
          </p:cNvPr>
          <p:cNvCxnSpPr/>
          <p:nvPr/>
        </p:nvCxnSpPr>
        <p:spPr>
          <a:xfrm>
            <a:off x="3472249" y="2413000"/>
            <a:ext cx="2236573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B3C8980-D4EA-DD0A-59EB-BC09BECC9D1B}"/>
              </a:ext>
            </a:extLst>
          </p:cNvPr>
          <p:cNvCxnSpPr>
            <a:cxnSpLocks/>
          </p:cNvCxnSpPr>
          <p:nvPr/>
        </p:nvCxnSpPr>
        <p:spPr>
          <a:xfrm>
            <a:off x="5869460" y="2413000"/>
            <a:ext cx="2829697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17437F0A-EDB6-C02A-AF84-593565C98E99}"/>
              </a:ext>
            </a:extLst>
          </p:cNvPr>
          <p:cNvSpPr/>
          <p:nvPr/>
        </p:nvSpPr>
        <p:spPr>
          <a:xfrm>
            <a:off x="3991232" y="2758716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CD99CAE7-0DBA-E2C3-13F8-9BAC03C3DA38}"/>
              </a:ext>
            </a:extLst>
          </p:cNvPr>
          <p:cNvSpPr/>
          <p:nvPr/>
        </p:nvSpPr>
        <p:spPr>
          <a:xfrm>
            <a:off x="7021303" y="2758716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72FB7F46-CCFF-0C20-29DB-9EF476C9D60A}"/>
              </a:ext>
            </a:extLst>
          </p:cNvPr>
          <p:cNvSpPr/>
          <p:nvPr/>
        </p:nvSpPr>
        <p:spPr>
          <a:xfrm>
            <a:off x="5533162" y="3870340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4248339-3463-4480-5128-7B7AD5BE9F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9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916501-B576-D8ED-CE08-19EA0398D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91" y="341910"/>
            <a:ext cx="8303539" cy="101417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C56B076-2D7B-F703-C5EB-D40A6C842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723" y="1763583"/>
            <a:ext cx="6337300" cy="711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99CE9FD-3E06-BB89-52B5-26B929A67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260" y="2962810"/>
            <a:ext cx="5994400" cy="711200"/>
          </a:xfrm>
          <a:prstGeom prst="rect">
            <a:avLst/>
          </a:prstGeom>
        </p:spPr>
      </p:pic>
      <p:pic>
        <p:nvPicPr>
          <p:cNvPr id="8" name="図 7" descr="円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494ABC0-EB38-DE22-32BD-BA9529BA5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260" y="4162037"/>
            <a:ext cx="4572000" cy="7239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D5BC7748-49CC-C77B-BC5A-BCBF0E0A771D}"/>
              </a:ext>
            </a:extLst>
          </p:cNvPr>
          <p:cNvCxnSpPr/>
          <p:nvPr/>
        </p:nvCxnSpPr>
        <p:spPr>
          <a:xfrm>
            <a:off x="3472249" y="2413000"/>
            <a:ext cx="2236573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1893513-E68D-74DE-E322-1E6E3A7713AE}"/>
              </a:ext>
            </a:extLst>
          </p:cNvPr>
          <p:cNvCxnSpPr>
            <a:cxnSpLocks/>
          </p:cNvCxnSpPr>
          <p:nvPr/>
        </p:nvCxnSpPr>
        <p:spPr>
          <a:xfrm>
            <a:off x="5869460" y="2413000"/>
            <a:ext cx="2496064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3527F117-C40A-5B5F-BBCD-DC5037F66B55}"/>
              </a:ext>
            </a:extLst>
          </p:cNvPr>
          <p:cNvSpPr/>
          <p:nvPr/>
        </p:nvSpPr>
        <p:spPr>
          <a:xfrm>
            <a:off x="4028303" y="2956459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0F9674BC-A1AA-B601-204A-881280321A8D}"/>
              </a:ext>
            </a:extLst>
          </p:cNvPr>
          <p:cNvSpPr/>
          <p:nvPr/>
        </p:nvSpPr>
        <p:spPr>
          <a:xfrm>
            <a:off x="7058374" y="2956459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AB85CC36-0551-A135-3F5C-11960AEA4F64}"/>
              </a:ext>
            </a:extLst>
          </p:cNvPr>
          <p:cNvSpPr/>
          <p:nvPr/>
        </p:nvSpPr>
        <p:spPr>
          <a:xfrm>
            <a:off x="5588162" y="4175659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1DE7E66-BEF4-AEB6-9433-7E23FE5B14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916501-B576-D8ED-CE08-19EA0398D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91" y="341910"/>
            <a:ext cx="8303539" cy="101417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026DFD-4ACD-F61A-21F8-55ACB7599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210" y="1663700"/>
            <a:ext cx="6311900" cy="749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825BB35-6E88-52DD-C446-C00809F38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904" y="2949833"/>
            <a:ext cx="6045200" cy="711200"/>
          </a:xfrm>
          <a:prstGeom prst="rect">
            <a:avLst/>
          </a:prstGeom>
        </p:spPr>
      </p:pic>
      <p:pic>
        <p:nvPicPr>
          <p:cNvPr id="8" name="図 7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46E3D8D-2A4C-DC45-B42C-6B377A986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9193" y="4826000"/>
            <a:ext cx="4889500" cy="7366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79B0819F-0CE4-A7E3-660B-00E578DEBA62}"/>
              </a:ext>
            </a:extLst>
          </p:cNvPr>
          <p:cNvCxnSpPr/>
          <p:nvPr/>
        </p:nvCxnSpPr>
        <p:spPr>
          <a:xfrm>
            <a:off x="3472249" y="2413000"/>
            <a:ext cx="2236573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9576E370-E668-E002-AFB5-E00AE3B08A9F}"/>
              </a:ext>
            </a:extLst>
          </p:cNvPr>
          <p:cNvCxnSpPr>
            <a:cxnSpLocks/>
          </p:cNvCxnSpPr>
          <p:nvPr/>
        </p:nvCxnSpPr>
        <p:spPr>
          <a:xfrm>
            <a:off x="5869460" y="2413000"/>
            <a:ext cx="2496064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401EE35E-5F15-1887-AECE-83DE67DFF8CD}"/>
              </a:ext>
            </a:extLst>
          </p:cNvPr>
          <p:cNvSpPr/>
          <p:nvPr/>
        </p:nvSpPr>
        <p:spPr>
          <a:xfrm>
            <a:off x="4028303" y="2956459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55CE99C1-2EFB-E839-82BD-F2E3BA0CFC5F}"/>
              </a:ext>
            </a:extLst>
          </p:cNvPr>
          <p:cNvSpPr/>
          <p:nvPr/>
        </p:nvSpPr>
        <p:spPr>
          <a:xfrm>
            <a:off x="6838434" y="2937132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256AE45-8815-70CB-7EEE-7D7DCB577E03}"/>
                  </a:ext>
                </a:extLst>
              </p:cNvPr>
              <p:cNvSpPr txBox="1"/>
              <p:nvPr/>
            </p:nvSpPr>
            <p:spPr>
              <a:xfrm>
                <a:off x="6369017" y="3390870"/>
                <a:ext cx="649217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ja-JP" altLang="en-US" sz="3600" b="0" i="1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↑</a:t>
                </a:r>
                <a:endParaRPr kumimoji="1" lang="en-US" altLang="ja-JP" sz="3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kumimoji="1" lang="en-US" altLang="ja-JP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kumimoji="1" lang="en-US" altLang="ja-JP" sz="3600" dirty="0">
                    <a:solidFill>
                      <a:srgbClr val="FF0000"/>
                    </a:solidFill>
                  </a:rPr>
                  <a:t>   </a:t>
                </a:r>
                <a:endParaRPr kumimoji="1" lang="ja-JP" altLang="en-US" sz="36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256AE45-8815-70CB-7EEE-7D7DCB577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017" y="3390870"/>
                <a:ext cx="649217" cy="1107996"/>
              </a:xfrm>
              <a:prstGeom prst="rect">
                <a:avLst/>
              </a:prstGeom>
              <a:blipFill>
                <a:blip r:embed="rId6"/>
                <a:stretch>
                  <a:fillRect l="-42308" t="-12360" b="-22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C7D6FBCA-06DB-7275-F24D-281EB160310B}"/>
              </a:ext>
            </a:extLst>
          </p:cNvPr>
          <p:cNvSpPr/>
          <p:nvPr/>
        </p:nvSpPr>
        <p:spPr>
          <a:xfrm>
            <a:off x="5816458" y="4837649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A633E91-13D5-A7CA-97C8-5B232BFB5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4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4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C916501-B576-D8ED-CE08-19EA0398D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91" y="341910"/>
            <a:ext cx="8303539" cy="101417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53E890C-76AE-9790-069B-0FDD2768F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514" y="1788297"/>
            <a:ext cx="7772400" cy="7020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C90276A-42D2-1DBE-0E93-2BB191D21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471" y="2922534"/>
            <a:ext cx="7772400" cy="70545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EDAEC7-7F94-D488-F1A9-49CBFB971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7757" y="4005315"/>
            <a:ext cx="7772400" cy="69529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5164E5F-6E6C-CC22-5EE7-4325FB418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2471" y="5142985"/>
            <a:ext cx="7772400" cy="706581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3471E65B-955E-D219-4E4C-3181FD03CA43}"/>
              </a:ext>
            </a:extLst>
          </p:cNvPr>
          <p:cNvCxnSpPr>
            <a:cxnSpLocks/>
          </p:cNvCxnSpPr>
          <p:nvPr/>
        </p:nvCxnSpPr>
        <p:spPr>
          <a:xfrm>
            <a:off x="3299012" y="2615826"/>
            <a:ext cx="2786328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39CE228F-59A4-4299-242A-79245983D641}"/>
              </a:ext>
            </a:extLst>
          </p:cNvPr>
          <p:cNvCxnSpPr>
            <a:cxnSpLocks/>
          </p:cNvCxnSpPr>
          <p:nvPr/>
        </p:nvCxnSpPr>
        <p:spPr>
          <a:xfrm>
            <a:off x="6245978" y="2615826"/>
            <a:ext cx="3252936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2C19536C-015A-AE66-C7A9-B70727AD3704}"/>
              </a:ext>
            </a:extLst>
          </p:cNvPr>
          <p:cNvSpPr/>
          <p:nvPr/>
        </p:nvSpPr>
        <p:spPr>
          <a:xfrm>
            <a:off x="4028303" y="2956459"/>
            <a:ext cx="2217675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B33CF2E7-C2B6-40DB-9BF6-8164CC03CAF0}"/>
              </a:ext>
            </a:extLst>
          </p:cNvPr>
          <p:cNvSpPr/>
          <p:nvPr/>
        </p:nvSpPr>
        <p:spPr>
          <a:xfrm>
            <a:off x="7998092" y="2904089"/>
            <a:ext cx="2217675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4AF62085-DFCA-D8E8-E0C0-10A19624A8AE}"/>
              </a:ext>
            </a:extLst>
          </p:cNvPr>
          <p:cNvSpPr/>
          <p:nvPr/>
        </p:nvSpPr>
        <p:spPr>
          <a:xfrm>
            <a:off x="5936210" y="3979854"/>
            <a:ext cx="2217675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D66D617-589F-D480-C035-376E617D6D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7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6F4C120-1771-6366-D1EA-53A2CB7DA396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9A56ED-86F0-F8B9-248F-FA0BE7057783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88B8145-9696-83EA-F01E-8A3ED6F9E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73" y="1280641"/>
            <a:ext cx="6654800" cy="787400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AA4F35D-2E0E-41A1-8B5F-9ACF81E5C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834" y="2234170"/>
            <a:ext cx="7035069" cy="388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7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E3344AA-BBBC-9F44-637F-DD2AE337C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55" y="366241"/>
            <a:ext cx="6654800" cy="787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1FA3B3E-176D-37C3-6A2B-C68CB8EE4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471" y="1590489"/>
            <a:ext cx="6654800" cy="736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1562A5-E2B0-2AAF-3D28-7755C7BFD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694" y="2717053"/>
            <a:ext cx="5994400" cy="698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2383BB5-2347-A58E-ADAF-824B877521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3694" y="3850341"/>
            <a:ext cx="6121400" cy="711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FCF5EB4-8777-7985-3891-C6D26FFDDF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1794" y="5005294"/>
            <a:ext cx="6083300" cy="685800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D3666EE0-9130-1091-2545-441447F51808}"/>
              </a:ext>
            </a:extLst>
          </p:cNvPr>
          <p:cNvCxnSpPr>
            <a:cxnSpLocks/>
          </p:cNvCxnSpPr>
          <p:nvPr/>
        </p:nvCxnSpPr>
        <p:spPr>
          <a:xfrm>
            <a:off x="3048000" y="2325221"/>
            <a:ext cx="2223247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F26D1B7-5645-D076-F292-1B8AD7079DF9}"/>
              </a:ext>
            </a:extLst>
          </p:cNvPr>
          <p:cNvCxnSpPr>
            <a:cxnSpLocks/>
          </p:cNvCxnSpPr>
          <p:nvPr/>
        </p:nvCxnSpPr>
        <p:spPr>
          <a:xfrm>
            <a:off x="5492942" y="2325221"/>
            <a:ext cx="2693329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9417430B-BA54-D09E-B130-35885DEE5279}"/>
              </a:ext>
            </a:extLst>
          </p:cNvPr>
          <p:cNvSpPr/>
          <p:nvPr/>
        </p:nvSpPr>
        <p:spPr>
          <a:xfrm>
            <a:off x="3519012" y="2705099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B273892D-8BD3-8E4A-7146-C7D4420CCA7B}"/>
              </a:ext>
            </a:extLst>
          </p:cNvPr>
          <p:cNvSpPr/>
          <p:nvPr/>
        </p:nvSpPr>
        <p:spPr>
          <a:xfrm>
            <a:off x="6531154" y="2705099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92910E59-F53B-A953-B1A2-6AA9A13E02DD}"/>
              </a:ext>
            </a:extLst>
          </p:cNvPr>
          <p:cNvSpPr/>
          <p:nvPr/>
        </p:nvSpPr>
        <p:spPr>
          <a:xfrm>
            <a:off x="5150587" y="3852583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F7150A0-D297-51C9-08A1-FFB42C0A02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9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2842BD2-11E1-8B62-00FB-A18A8CAB5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55" y="366241"/>
            <a:ext cx="6654800" cy="787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870B1AA-992D-01E6-6544-6590C5248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085" y="1681256"/>
            <a:ext cx="6616700" cy="698500"/>
          </a:xfrm>
          <a:prstGeom prst="rect">
            <a:avLst/>
          </a:prstGeom>
        </p:spPr>
      </p:pic>
      <p:pic>
        <p:nvPicPr>
          <p:cNvPr id="6" name="図 5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4E47D1F-A65A-B66F-2166-3B1CEB0E0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256" y="2893924"/>
            <a:ext cx="5981700" cy="749300"/>
          </a:xfrm>
          <a:prstGeom prst="rect">
            <a:avLst/>
          </a:prstGeom>
        </p:spPr>
      </p:pic>
      <p:pic>
        <p:nvPicPr>
          <p:cNvPr id="8" name="図 7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2766502-06C0-3A52-A461-4778F8600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6256" y="4126954"/>
            <a:ext cx="6045200" cy="7493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1D14304-12C3-B70A-1326-B6F78D92635E}"/>
              </a:ext>
            </a:extLst>
          </p:cNvPr>
          <p:cNvCxnSpPr>
            <a:cxnSpLocks/>
          </p:cNvCxnSpPr>
          <p:nvPr/>
        </p:nvCxnSpPr>
        <p:spPr>
          <a:xfrm>
            <a:off x="3048000" y="2325221"/>
            <a:ext cx="2223247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2223952-5623-6822-B12A-A6C93F9692FA}"/>
              </a:ext>
            </a:extLst>
          </p:cNvPr>
          <p:cNvCxnSpPr>
            <a:cxnSpLocks/>
          </p:cNvCxnSpPr>
          <p:nvPr/>
        </p:nvCxnSpPr>
        <p:spPr>
          <a:xfrm>
            <a:off x="5492942" y="2325221"/>
            <a:ext cx="2693329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905BFF78-8636-5345-6700-0F81B285A2D7}"/>
              </a:ext>
            </a:extLst>
          </p:cNvPr>
          <p:cNvSpPr/>
          <p:nvPr/>
        </p:nvSpPr>
        <p:spPr>
          <a:xfrm>
            <a:off x="3475681" y="2863486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13592D99-D91E-C364-C705-0AE298629481}"/>
              </a:ext>
            </a:extLst>
          </p:cNvPr>
          <p:cNvSpPr/>
          <p:nvPr/>
        </p:nvSpPr>
        <p:spPr>
          <a:xfrm>
            <a:off x="6505752" y="2863486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70951EA9-F5A2-9E7E-BBE3-9654C3661F65}"/>
              </a:ext>
            </a:extLst>
          </p:cNvPr>
          <p:cNvSpPr/>
          <p:nvPr/>
        </p:nvSpPr>
        <p:spPr>
          <a:xfrm>
            <a:off x="5035540" y="4154402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0A1853A-184A-D012-16A0-EA6BFD252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6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97DAB1D-DE47-F438-76A8-02E6DD00D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55" y="366241"/>
            <a:ext cx="6654800" cy="787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BCB87BC-92FA-4A16-9476-2033D8449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189" y="1650626"/>
            <a:ext cx="6299200" cy="723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EFEBCE-DA43-DA56-2C5D-F8B31EF8A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783" y="2871511"/>
            <a:ext cx="6019800" cy="711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A29D669-180F-A24A-3153-4600F8AD1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783" y="4173825"/>
            <a:ext cx="6286500" cy="6858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907E582-DD80-9CE0-652D-6B2382D4BEE4}"/>
              </a:ext>
            </a:extLst>
          </p:cNvPr>
          <p:cNvCxnSpPr>
            <a:cxnSpLocks/>
          </p:cNvCxnSpPr>
          <p:nvPr/>
        </p:nvCxnSpPr>
        <p:spPr>
          <a:xfrm>
            <a:off x="3048000" y="2325221"/>
            <a:ext cx="2223247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0C4CFDE2-E40C-75C0-DC5D-66F2DC226EBE}"/>
              </a:ext>
            </a:extLst>
          </p:cNvPr>
          <p:cNvCxnSpPr>
            <a:cxnSpLocks/>
          </p:cNvCxnSpPr>
          <p:nvPr/>
        </p:nvCxnSpPr>
        <p:spPr>
          <a:xfrm>
            <a:off x="5492942" y="2325221"/>
            <a:ext cx="2693329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5D0D5F97-B4BD-D134-8ED5-2D4EB41D0EF8}"/>
              </a:ext>
            </a:extLst>
          </p:cNvPr>
          <p:cNvSpPr/>
          <p:nvPr/>
        </p:nvSpPr>
        <p:spPr>
          <a:xfrm>
            <a:off x="3926906" y="2871511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F403C64C-0E01-4DE6-D0FF-F8CAC7168077}"/>
              </a:ext>
            </a:extLst>
          </p:cNvPr>
          <p:cNvSpPr/>
          <p:nvPr/>
        </p:nvSpPr>
        <p:spPr>
          <a:xfrm>
            <a:off x="6625282" y="2882526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4E49C31E-DC9F-3068-AA67-0D9A6EC17127}"/>
              </a:ext>
            </a:extLst>
          </p:cNvPr>
          <p:cNvSpPr/>
          <p:nvPr/>
        </p:nvSpPr>
        <p:spPr>
          <a:xfrm>
            <a:off x="5486765" y="4090711"/>
            <a:ext cx="168051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571AC83-9950-6863-C31B-46640902F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4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0C3A4A-1AD6-8114-482D-1FC37F752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55" y="366241"/>
            <a:ext cx="6654800" cy="787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3C27397-54C8-11DB-E7DE-20E026455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594" y="1673785"/>
            <a:ext cx="7594600" cy="749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40262A6-BB2D-EB58-3F42-686907E7F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00" y="2943229"/>
            <a:ext cx="6959600" cy="711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B86A76F-5127-324C-C892-170D0D3432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200" y="4085666"/>
            <a:ext cx="7073900" cy="698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F92FD5E-C745-3D17-9587-23F75324F4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0" y="5255744"/>
            <a:ext cx="7112000" cy="736600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D00305B8-83C3-C8FF-F857-FA875AAABD5D}"/>
              </a:ext>
            </a:extLst>
          </p:cNvPr>
          <p:cNvCxnSpPr>
            <a:cxnSpLocks/>
          </p:cNvCxnSpPr>
          <p:nvPr/>
        </p:nvCxnSpPr>
        <p:spPr>
          <a:xfrm>
            <a:off x="3137647" y="2453341"/>
            <a:ext cx="2796988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2A75A99-9348-C91E-A9E9-71CD3E44506C}"/>
              </a:ext>
            </a:extLst>
          </p:cNvPr>
          <p:cNvCxnSpPr>
            <a:cxnSpLocks/>
          </p:cNvCxnSpPr>
          <p:nvPr/>
        </p:nvCxnSpPr>
        <p:spPr>
          <a:xfrm>
            <a:off x="6096000" y="2453341"/>
            <a:ext cx="3062194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13FCE959-2B70-2B1E-7B9A-0AA49E46E7FA}"/>
              </a:ext>
            </a:extLst>
          </p:cNvPr>
          <p:cNvSpPr/>
          <p:nvPr/>
        </p:nvSpPr>
        <p:spPr>
          <a:xfrm>
            <a:off x="4028303" y="2956459"/>
            <a:ext cx="2067697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EB44816F-145D-BCA9-9558-81CA8CC12234}"/>
              </a:ext>
            </a:extLst>
          </p:cNvPr>
          <p:cNvSpPr/>
          <p:nvPr/>
        </p:nvSpPr>
        <p:spPr>
          <a:xfrm>
            <a:off x="7508103" y="2936878"/>
            <a:ext cx="2067697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E9BE0CF5-B273-06FF-A6DE-FBAF192C16F8}"/>
              </a:ext>
            </a:extLst>
          </p:cNvPr>
          <p:cNvSpPr/>
          <p:nvPr/>
        </p:nvSpPr>
        <p:spPr>
          <a:xfrm>
            <a:off x="5595259" y="4085933"/>
            <a:ext cx="2067697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FC3273D-DD4E-8C13-EDB1-9D79F3FABC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0883B24-351C-7746-8039-62556AB2E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55" y="366241"/>
            <a:ext cx="6654800" cy="787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BC57646-7F1A-4C0F-A9A1-5E08011A7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00" y="1681256"/>
            <a:ext cx="7772400" cy="66585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5E2D0CA-EBD8-E68B-1A89-3ACFD2802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865" y="2874730"/>
            <a:ext cx="7645400" cy="698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D0117ED-2F10-34FE-71E6-32CCC5A5CB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865" y="4177045"/>
            <a:ext cx="7658100" cy="723900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79B25627-356D-C490-DC81-7840DD3E3CD5}"/>
              </a:ext>
            </a:extLst>
          </p:cNvPr>
          <p:cNvCxnSpPr>
            <a:cxnSpLocks/>
          </p:cNvCxnSpPr>
          <p:nvPr/>
        </p:nvCxnSpPr>
        <p:spPr>
          <a:xfrm>
            <a:off x="3137647" y="2453341"/>
            <a:ext cx="2796988" cy="0"/>
          </a:xfrm>
          <a:prstGeom prst="line">
            <a:avLst/>
          </a:prstGeom>
          <a:ln w="76200">
            <a:solidFill>
              <a:srgbClr val="E970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5B99E95-141D-C70C-D71A-58F4E59EFC11}"/>
              </a:ext>
            </a:extLst>
          </p:cNvPr>
          <p:cNvCxnSpPr>
            <a:cxnSpLocks/>
          </p:cNvCxnSpPr>
          <p:nvPr/>
        </p:nvCxnSpPr>
        <p:spPr>
          <a:xfrm>
            <a:off x="6096000" y="2453341"/>
            <a:ext cx="3062194" cy="0"/>
          </a:xfrm>
          <a:prstGeom prst="line">
            <a:avLst/>
          </a:prstGeom>
          <a:ln w="76200">
            <a:solidFill>
              <a:srgbClr val="007F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8E443E15-6F3C-60A3-CCB7-F70F97B8EE41}"/>
              </a:ext>
            </a:extLst>
          </p:cNvPr>
          <p:cNvSpPr/>
          <p:nvPr/>
        </p:nvSpPr>
        <p:spPr>
          <a:xfrm>
            <a:off x="3634603" y="2894311"/>
            <a:ext cx="2300032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80DE6973-6C15-3D7C-8BC7-8CDCFB7BDD16}"/>
              </a:ext>
            </a:extLst>
          </p:cNvPr>
          <p:cNvSpPr/>
          <p:nvPr/>
        </p:nvSpPr>
        <p:spPr>
          <a:xfrm>
            <a:off x="7269256" y="2894310"/>
            <a:ext cx="2340909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7821FBF1-73BD-705C-B799-80B1FBE73636}"/>
              </a:ext>
            </a:extLst>
          </p:cNvPr>
          <p:cNvSpPr/>
          <p:nvPr/>
        </p:nvSpPr>
        <p:spPr>
          <a:xfrm>
            <a:off x="5295900" y="4222026"/>
            <a:ext cx="2234453" cy="723901"/>
          </a:xfrm>
          <a:prstGeom prst="roundRect">
            <a:avLst>
              <a:gd name="adj" fmla="val 50000"/>
            </a:avLst>
          </a:prstGeom>
          <a:solidFill>
            <a:schemeClr val="accent6">
              <a:alpha val="298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CE3F02E-524B-A0D8-C689-663251003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1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EF454-269A-62E2-9763-13FE01A3C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D682CEA-1D1A-ED34-9E3B-E319F07AC5A5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E4056F-8439-8BE5-8DCA-B80F2BDD832F}"/>
              </a:ext>
            </a:extLst>
          </p:cNvPr>
          <p:cNvSpPr txBox="1"/>
          <p:nvPr/>
        </p:nvSpPr>
        <p:spPr>
          <a:xfrm>
            <a:off x="2061880" y="2138781"/>
            <a:ext cx="839096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因数分解の方法を２つ習得する。</a:t>
            </a:r>
            <a:endParaRPr kumimoji="1" lang="ja-JP" altLang="en-US" sz="4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6CAF2D7-936B-340B-A525-6383EB097F55}"/>
                  </a:ext>
                </a:extLst>
              </p:cNvPr>
              <p:cNvSpPr txBox="1"/>
              <p:nvPr/>
            </p:nvSpPr>
            <p:spPr>
              <a:xfrm>
                <a:off x="2202796" y="3280261"/>
                <a:ext cx="776513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3200"/>
                  <a:t>乗法公式</a:t>
                </a:r>
                <a:r>
                  <a:rPr lang="en-US" altLang="ja-JP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3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kumimoji="1" lang="en-US" altLang="ja-JP" sz="3200" dirty="0"/>
                  <a:t> </a:t>
                </a:r>
                <a:r>
                  <a:rPr kumimoji="1" lang="ja-JP" altLang="en-US" sz="3200"/>
                  <a:t>を活用</a:t>
                </a: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6CAF2D7-936B-340B-A525-6383EB097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796" y="3280261"/>
                <a:ext cx="7765139" cy="584775"/>
              </a:xfrm>
              <a:prstGeom prst="rect">
                <a:avLst/>
              </a:prstGeom>
              <a:blipFill>
                <a:blip r:embed="rId2"/>
                <a:stretch>
                  <a:fillRect l="-1961" t="-12766" r="-1144" b="-340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8411BAC-F1B8-19E2-BD17-92FD822DD207}"/>
              </a:ext>
            </a:extLst>
          </p:cNvPr>
          <p:cNvSpPr txBox="1"/>
          <p:nvPr/>
        </p:nvSpPr>
        <p:spPr>
          <a:xfrm>
            <a:off x="2202796" y="4237075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/>
              <a:t>括り出しを２回用いる方法</a:t>
            </a:r>
            <a:endParaRPr kumimoji="1"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1307770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4982F-277B-7D22-5F5C-6FD50111F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A4A047E-078B-8149-B260-95BEB47091A6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54625D-C55E-6472-0FCC-531B3C691A80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BB6EB6-1840-6B6F-5FC9-6C885807E411}"/>
              </a:ext>
            </a:extLst>
          </p:cNvPr>
          <p:cNvSpPr txBox="1"/>
          <p:nvPr/>
        </p:nvSpPr>
        <p:spPr>
          <a:xfrm>
            <a:off x="344556" y="1346103"/>
            <a:ext cx="119122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数と式「因数分解</a:t>
            </a:r>
            <a:r>
              <a:rPr lang="en-US" altLang="ja-JP" sz="4400" b="1" dirty="0">
                <a:solidFill>
                  <a:schemeClr val="bg1"/>
                </a:solidFill>
              </a:rPr>
              <a:t>(</a:t>
            </a:r>
            <a:r>
              <a:rPr lang="ja-JP" altLang="en-US" sz="4400" b="1">
                <a:solidFill>
                  <a:schemeClr val="bg1"/>
                </a:solidFill>
              </a:rPr>
              <a:t>乗法公式の利用</a:t>
            </a:r>
            <a:r>
              <a:rPr lang="en-US" altLang="ja-JP" sz="4400" b="1" dirty="0">
                <a:solidFill>
                  <a:schemeClr val="bg1"/>
                </a:solidFill>
              </a:rPr>
              <a:t>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5C27BFD-6E4F-351E-8062-B1F8F6795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20028"/>
            <a:ext cx="9552125" cy="11572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5276676-781C-86E1-B276-A6375D42D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554" y="3975978"/>
            <a:ext cx="8008362" cy="892236"/>
          </a:xfrm>
          <a:prstGeom prst="rect">
            <a:avLst/>
          </a:prstGeom>
        </p:spPr>
      </p:pic>
      <p:pic>
        <p:nvPicPr>
          <p:cNvPr id="11" name="図 10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6C14359-B934-18EB-03A2-8A9C3E6F6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312" y="5151996"/>
            <a:ext cx="5766891" cy="89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42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107</Words>
  <Application>Microsoft Macintosh PowerPoint</Application>
  <PresentationFormat>ワイド画面</PresentationFormat>
  <Paragraphs>18</Paragraphs>
  <Slides>26</Slides>
  <Notes>0</Notes>
  <HiddenSlides>3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1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9</cp:revision>
  <dcterms:created xsi:type="dcterms:W3CDTF">2024-12-21T06:28:55Z</dcterms:created>
  <dcterms:modified xsi:type="dcterms:W3CDTF">2025-02-02T07:21:06Z</dcterms:modified>
</cp:coreProperties>
</file>