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275" r:id="rId4"/>
    <p:sldId id="270" r:id="rId5"/>
    <p:sldId id="286" r:id="rId6"/>
    <p:sldId id="285" r:id="rId7"/>
    <p:sldId id="287" r:id="rId8"/>
    <p:sldId id="274" r:id="rId9"/>
    <p:sldId id="289" r:id="rId10"/>
    <p:sldId id="288" r:id="rId11"/>
    <p:sldId id="273" r:id="rId12"/>
    <p:sldId id="290" r:id="rId13"/>
    <p:sldId id="272" r:id="rId14"/>
    <p:sldId id="294" r:id="rId15"/>
    <p:sldId id="293" r:id="rId16"/>
    <p:sldId id="292" r:id="rId17"/>
    <p:sldId id="291" r:id="rId18"/>
    <p:sldId id="295" r:id="rId1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12"/>
    <p:restoredTop sz="94658"/>
  </p:normalViewPr>
  <p:slideViewPr>
    <p:cSldViewPr snapToGrid="0">
      <p:cViewPr varScale="1">
        <p:scale>
          <a:sx n="115" d="100"/>
          <a:sy n="115" d="100"/>
        </p:scale>
        <p:origin x="24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2024/12/30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2024/12/30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2024/12/30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2024/12/30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2024/12/30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2024/12/30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2024/12/30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2024/12/30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2024/12/30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2024/12/30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2024/12/30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2024/12/30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3.png"/><Relationship Id="rId7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10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10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数と式「展開の工夫」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1" name="図 10" descr="テキスト, 手紙&#10;&#10;自動的に生成された説明">
            <a:extLst>
              <a:ext uri="{FF2B5EF4-FFF2-40B4-BE49-F238E27FC236}">
                <a16:creationId xmlns:a16="http://schemas.microsoft.com/office/drawing/2014/main" id="{E5883B3B-4125-D113-EF33-D262AB01E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2710919"/>
            <a:ext cx="9005302" cy="243764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BB8FD14-D01D-D1BA-4094-60F6E1522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5511897"/>
            <a:ext cx="9207143" cy="77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C042A5D-7E1B-C51C-9539-4251688BF124}"/>
              </a:ext>
            </a:extLst>
          </p:cNvPr>
          <p:cNvSpPr txBox="1"/>
          <p:nvPr/>
        </p:nvSpPr>
        <p:spPr>
          <a:xfrm>
            <a:off x="3849231" y="14189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A9A0AFA-4A08-F0BD-85ED-F9453D8F4DB8}"/>
              </a:ext>
            </a:extLst>
          </p:cNvPr>
          <p:cNvSpPr txBox="1"/>
          <p:nvPr/>
        </p:nvSpPr>
        <p:spPr>
          <a:xfrm>
            <a:off x="1749903" y="2521059"/>
            <a:ext cx="8692194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複雑そうに見える</a:t>
            </a:r>
            <a:r>
              <a:rPr kumimoji="1" lang="ja-JP" altLang="en-US" sz="4400" b="1"/>
              <a:t>式の展開</a:t>
            </a:r>
            <a:r>
              <a:rPr kumimoji="1" lang="ja-JP" altLang="en-US" sz="4400"/>
              <a:t>を</a:t>
            </a:r>
            <a:endParaRPr kumimoji="1" lang="en-US" altLang="ja-JP" sz="4400" dirty="0"/>
          </a:p>
          <a:p>
            <a:r>
              <a:rPr kumimoji="1" lang="ja-JP" altLang="en-US" sz="4400" b="1"/>
              <a:t>乗法公式</a:t>
            </a:r>
            <a:r>
              <a:rPr kumimoji="1" lang="ja-JP" altLang="en-US" sz="4400"/>
              <a:t>を使って項数を減らす。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147DF2F-6699-36B7-CBD4-D1F8EED9706C}"/>
              </a:ext>
            </a:extLst>
          </p:cNvPr>
          <p:cNvSpPr txBox="1"/>
          <p:nvPr/>
        </p:nvSpPr>
        <p:spPr>
          <a:xfrm>
            <a:off x="1749903" y="4238726"/>
            <a:ext cx="892384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・プラス・マイナスの記号の変化を見る</a:t>
            </a:r>
            <a:endParaRPr kumimoji="1" lang="en-US" altLang="ja-JP" sz="3600" dirty="0"/>
          </a:p>
          <a:p>
            <a:r>
              <a:rPr lang="ja-JP" altLang="en-US" sz="3600"/>
              <a:t>・簡単になる組み合わせを考える。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D214858-F84F-6ABC-90A5-3DBD32C64C4C}"/>
              </a:ext>
            </a:extLst>
          </p:cNvPr>
          <p:cNvSpPr txBox="1"/>
          <p:nvPr/>
        </p:nvSpPr>
        <p:spPr>
          <a:xfrm>
            <a:off x="559830" y="1606378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/>
              <a:t>乗法公式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E09D4BD-0E9A-22E4-934D-36E39D017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830" y="2679607"/>
            <a:ext cx="10215262" cy="1197651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7E83A9F-FCCC-F197-0D9C-90576D51CBF5}"/>
              </a:ext>
            </a:extLst>
          </p:cNvPr>
          <p:cNvGrpSpPr/>
          <p:nvPr/>
        </p:nvGrpSpPr>
        <p:grpSpPr>
          <a:xfrm>
            <a:off x="5276335" y="3877258"/>
            <a:ext cx="4436075" cy="892450"/>
            <a:chOff x="5276335" y="3877258"/>
            <a:chExt cx="4436075" cy="892450"/>
          </a:xfrm>
        </p:grpSpPr>
        <p:sp>
          <p:nvSpPr>
            <p:cNvPr id="7" name="U ターン矢印 6">
              <a:extLst>
                <a:ext uri="{FF2B5EF4-FFF2-40B4-BE49-F238E27FC236}">
                  <a16:creationId xmlns:a16="http://schemas.microsoft.com/office/drawing/2014/main" id="{C5992548-FECB-4BE1-B6C0-EE93E449FD71}"/>
                </a:ext>
              </a:extLst>
            </p:cNvPr>
            <p:cNvSpPr/>
            <p:nvPr/>
          </p:nvSpPr>
          <p:spPr>
            <a:xfrm flipV="1">
              <a:off x="5276335" y="3877258"/>
              <a:ext cx="4436075" cy="892450"/>
            </a:xfrm>
            <a:prstGeom prst="uturnArrow">
              <a:avLst>
                <a:gd name="adj1" fmla="val 8544"/>
                <a:gd name="adj2" fmla="val 13608"/>
                <a:gd name="adj3" fmla="val 26265"/>
                <a:gd name="adj4" fmla="val 43750"/>
                <a:gd name="adj5" fmla="val 10000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8938E3E-51E6-C4FF-C262-78085C195D2C}"/>
                </a:ext>
              </a:extLst>
            </p:cNvPr>
            <p:cNvSpPr txBox="1"/>
            <p:nvPr/>
          </p:nvSpPr>
          <p:spPr>
            <a:xfrm>
              <a:off x="6096000" y="4205530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800" b="1">
                  <a:solidFill>
                    <a:srgbClr val="FF0000"/>
                  </a:solidFill>
                </a:rPr>
                <a:t>項が２つに減る！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39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BFD54D9-6293-3572-4DF6-CF6947BC2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535" y="238137"/>
            <a:ext cx="8517452" cy="1016486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268DC2A5-F9C6-1DB9-3535-B73715F3E2ED}"/>
              </a:ext>
            </a:extLst>
          </p:cNvPr>
          <p:cNvSpPr/>
          <p:nvPr/>
        </p:nvSpPr>
        <p:spPr>
          <a:xfrm>
            <a:off x="3028079" y="394610"/>
            <a:ext cx="826065" cy="826065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25AD8587-90F4-AA49-13ED-F3896946EB75}"/>
              </a:ext>
            </a:extLst>
          </p:cNvPr>
          <p:cNvSpPr/>
          <p:nvPr/>
        </p:nvSpPr>
        <p:spPr>
          <a:xfrm>
            <a:off x="5581498" y="360105"/>
            <a:ext cx="826065" cy="826065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9404F594-DBEE-D055-516C-58C0FACAACFC}"/>
              </a:ext>
            </a:extLst>
          </p:cNvPr>
          <p:cNvSpPr/>
          <p:nvPr/>
        </p:nvSpPr>
        <p:spPr>
          <a:xfrm>
            <a:off x="3907973" y="360105"/>
            <a:ext cx="826065" cy="826065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6F3AEAA1-9C32-F91F-EC5F-622BF94B3F9B}"/>
              </a:ext>
            </a:extLst>
          </p:cNvPr>
          <p:cNvSpPr/>
          <p:nvPr/>
        </p:nvSpPr>
        <p:spPr>
          <a:xfrm>
            <a:off x="6495898" y="360105"/>
            <a:ext cx="826065" cy="826065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0C15FA0-B2F7-F932-95B6-9B7450E75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535" y="1396156"/>
            <a:ext cx="7139427" cy="691431"/>
          </a:xfrm>
          <a:prstGeom prst="rect">
            <a:avLst/>
          </a:prstGeom>
        </p:spPr>
      </p:pic>
      <p:sp>
        <p:nvSpPr>
          <p:cNvPr id="12" name="円/楕円 11">
            <a:extLst>
              <a:ext uri="{FF2B5EF4-FFF2-40B4-BE49-F238E27FC236}">
                <a16:creationId xmlns:a16="http://schemas.microsoft.com/office/drawing/2014/main" id="{FA4C649E-9DA4-1A3B-3B21-FD1FDFE4B31A}"/>
              </a:ext>
            </a:extLst>
          </p:cNvPr>
          <p:cNvSpPr/>
          <p:nvPr/>
        </p:nvSpPr>
        <p:spPr>
          <a:xfrm>
            <a:off x="3028079" y="1396156"/>
            <a:ext cx="691431" cy="691431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1FCFC008-86A7-D66B-184C-46743F172452}"/>
              </a:ext>
            </a:extLst>
          </p:cNvPr>
          <p:cNvSpPr/>
          <p:nvPr/>
        </p:nvSpPr>
        <p:spPr>
          <a:xfrm>
            <a:off x="4339294" y="1396156"/>
            <a:ext cx="691431" cy="691431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609D6B97-F2AE-5D99-980A-9A10DAF91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842" y="2229120"/>
            <a:ext cx="10534838" cy="1342216"/>
          </a:xfrm>
          <a:prstGeom prst="rect">
            <a:avLst/>
          </a:prstGeom>
        </p:spPr>
      </p:pic>
      <p:pic>
        <p:nvPicPr>
          <p:cNvPr id="18" name="図 1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775095DF-09F8-DF68-E66F-35BD03C11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3146" y="3712869"/>
            <a:ext cx="3993090" cy="1342215"/>
          </a:xfrm>
          <a:prstGeom prst="rect">
            <a:avLst/>
          </a:prstGeom>
        </p:spPr>
      </p:pic>
      <p:pic>
        <p:nvPicPr>
          <p:cNvPr id="20" name="図 1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BE27A00-B433-3D3A-247E-45D76B802D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4179" y="5168962"/>
            <a:ext cx="5273110" cy="2180744"/>
          </a:xfrm>
          <a:prstGeom prst="rect">
            <a:avLst/>
          </a:prstGeom>
        </p:spPr>
      </p:pic>
      <p:pic>
        <p:nvPicPr>
          <p:cNvPr id="4" name="図 3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AB7A5359-0956-C87A-1996-E9F66AFD06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884" y="206408"/>
            <a:ext cx="1577131" cy="850172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CB05F4E-2911-3CCB-0527-DE8EE46D93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3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-2.91667E-6 -0.21342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B36D361E-4E1B-BB07-1BA7-D2ECDBB36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017" y="1444591"/>
            <a:ext cx="6309587" cy="885556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C86042B-7635-EEFF-1366-1136F2D8579C}"/>
              </a:ext>
            </a:extLst>
          </p:cNvPr>
          <p:cNvGrpSpPr/>
          <p:nvPr/>
        </p:nvGrpSpPr>
        <p:grpSpPr>
          <a:xfrm>
            <a:off x="2343389" y="959607"/>
            <a:ext cx="5266844" cy="696559"/>
            <a:chOff x="3032029" y="2322090"/>
            <a:chExt cx="5266844" cy="696559"/>
          </a:xfrm>
        </p:grpSpPr>
        <p:sp>
          <p:nvSpPr>
            <p:cNvPr id="7" name="U ターン矢印 6">
              <a:extLst>
                <a:ext uri="{FF2B5EF4-FFF2-40B4-BE49-F238E27FC236}">
                  <a16:creationId xmlns:a16="http://schemas.microsoft.com/office/drawing/2014/main" id="{8509CD14-CA03-5037-33C0-0312192F335D}"/>
                </a:ext>
              </a:extLst>
            </p:cNvPr>
            <p:cNvSpPr/>
            <p:nvPr/>
          </p:nvSpPr>
          <p:spPr>
            <a:xfrm>
              <a:off x="3120680" y="2462357"/>
              <a:ext cx="4194520" cy="556292"/>
            </a:xfrm>
            <a:prstGeom prst="uturnArrow">
              <a:avLst>
                <a:gd name="adj1" fmla="val 9701"/>
                <a:gd name="adj2" fmla="val 20019"/>
                <a:gd name="adj3" fmla="val 35574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U ターン矢印 7">
              <a:extLst>
                <a:ext uri="{FF2B5EF4-FFF2-40B4-BE49-F238E27FC236}">
                  <a16:creationId xmlns:a16="http://schemas.microsoft.com/office/drawing/2014/main" id="{7076360F-0256-3079-A99B-123C6B6460EB}"/>
                </a:ext>
              </a:extLst>
            </p:cNvPr>
            <p:cNvSpPr/>
            <p:nvPr/>
          </p:nvSpPr>
          <p:spPr>
            <a:xfrm>
              <a:off x="3032029" y="2322090"/>
              <a:ext cx="5266844" cy="692369"/>
            </a:xfrm>
            <a:prstGeom prst="uturnArrow">
              <a:avLst>
                <a:gd name="adj1" fmla="val 7851"/>
                <a:gd name="adj2" fmla="val 17030"/>
                <a:gd name="adj3" fmla="val 29383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U ターン矢印 8">
              <a:extLst>
                <a:ext uri="{FF2B5EF4-FFF2-40B4-BE49-F238E27FC236}">
                  <a16:creationId xmlns:a16="http://schemas.microsoft.com/office/drawing/2014/main" id="{A59A963D-0C85-4675-2310-AA01C967045D}"/>
                </a:ext>
              </a:extLst>
            </p:cNvPr>
            <p:cNvSpPr/>
            <p:nvPr/>
          </p:nvSpPr>
          <p:spPr>
            <a:xfrm>
              <a:off x="3217661" y="2609354"/>
              <a:ext cx="2878339" cy="395440"/>
            </a:xfrm>
            <a:prstGeom prst="uturnArrow">
              <a:avLst>
                <a:gd name="adj1" fmla="val 14682"/>
                <a:gd name="adj2" fmla="val 25000"/>
                <a:gd name="adj3" fmla="val 43045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1" name="図 10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B05F91F7-DA8D-A4F8-D75F-EC1099DB6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763" y="2527867"/>
            <a:ext cx="4127285" cy="737015"/>
          </a:xfrm>
          <a:prstGeom prst="rect">
            <a:avLst/>
          </a:prstGeom>
        </p:spPr>
      </p:pic>
      <p:pic>
        <p:nvPicPr>
          <p:cNvPr id="4" name="図 3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170CAA8A-2197-9B53-7AC0-C06594135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84" y="206408"/>
            <a:ext cx="1577131" cy="85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1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B36D361E-4E1B-BB07-1BA7-D2ECDBB36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017" y="1444591"/>
            <a:ext cx="6309587" cy="885556"/>
          </a:xfrm>
          <a:prstGeom prst="rect">
            <a:avLst/>
          </a:prstGeom>
        </p:spPr>
      </p:pic>
      <p:pic>
        <p:nvPicPr>
          <p:cNvPr id="11" name="図 10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B05F91F7-DA8D-A4F8-D75F-EC1099DB6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763" y="2527867"/>
            <a:ext cx="4127285" cy="73701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FA8625E-D0C1-E347-ADAE-5D53B706AECD}"/>
              </a:ext>
            </a:extLst>
          </p:cNvPr>
          <p:cNvGrpSpPr/>
          <p:nvPr/>
        </p:nvGrpSpPr>
        <p:grpSpPr>
          <a:xfrm>
            <a:off x="3354678" y="898591"/>
            <a:ext cx="4308764" cy="696559"/>
            <a:chOff x="3032029" y="2322090"/>
            <a:chExt cx="5266844" cy="696559"/>
          </a:xfrm>
          <a:solidFill>
            <a:schemeClr val="accent1"/>
          </a:solidFill>
        </p:grpSpPr>
        <p:sp>
          <p:nvSpPr>
            <p:cNvPr id="13" name="U ターン矢印 12">
              <a:extLst>
                <a:ext uri="{FF2B5EF4-FFF2-40B4-BE49-F238E27FC236}">
                  <a16:creationId xmlns:a16="http://schemas.microsoft.com/office/drawing/2014/main" id="{A5BF663A-CEA1-599A-1C89-7FDDEBE64051}"/>
                </a:ext>
              </a:extLst>
            </p:cNvPr>
            <p:cNvSpPr/>
            <p:nvPr/>
          </p:nvSpPr>
          <p:spPr>
            <a:xfrm>
              <a:off x="3120680" y="2462357"/>
              <a:ext cx="3941924" cy="556292"/>
            </a:xfrm>
            <a:prstGeom prst="uturnArrow">
              <a:avLst>
                <a:gd name="adj1" fmla="val 9701"/>
                <a:gd name="adj2" fmla="val 20019"/>
                <a:gd name="adj3" fmla="val 35574"/>
                <a:gd name="adj4" fmla="val 43750"/>
                <a:gd name="adj5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U ターン矢印 13">
              <a:extLst>
                <a:ext uri="{FF2B5EF4-FFF2-40B4-BE49-F238E27FC236}">
                  <a16:creationId xmlns:a16="http://schemas.microsoft.com/office/drawing/2014/main" id="{C94E0665-5B54-049C-B8A9-48527DD3B2ED}"/>
                </a:ext>
              </a:extLst>
            </p:cNvPr>
            <p:cNvSpPr/>
            <p:nvPr/>
          </p:nvSpPr>
          <p:spPr>
            <a:xfrm>
              <a:off x="3032029" y="2322090"/>
              <a:ext cx="5266844" cy="692369"/>
            </a:xfrm>
            <a:prstGeom prst="uturnArrow">
              <a:avLst>
                <a:gd name="adj1" fmla="val 7851"/>
                <a:gd name="adj2" fmla="val 17030"/>
                <a:gd name="adj3" fmla="val 29383"/>
                <a:gd name="adj4" fmla="val 43750"/>
                <a:gd name="adj5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U ターン矢印 14">
              <a:extLst>
                <a:ext uri="{FF2B5EF4-FFF2-40B4-BE49-F238E27FC236}">
                  <a16:creationId xmlns:a16="http://schemas.microsoft.com/office/drawing/2014/main" id="{A188263F-6372-CC74-9DD7-5D98E4261A93}"/>
                </a:ext>
              </a:extLst>
            </p:cNvPr>
            <p:cNvSpPr/>
            <p:nvPr/>
          </p:nvSpPr>
          <p:spPr>
            <a:xfrm>
              <a:off x="3217662" y="2609354"/>
              <a:ext cx="2486600" cy="395440"/>
            </a:xfrm>
            <a:prstGeom prst="uturnArrow">
              <a:avLst>
                <a:gd name="adj1" fmla="val 14682"/>
                <a:gd name="adj2" fmla="val 25000"/>
                <a:gd name="adj3" fmla="val 43045"/>
                <a:gd name="adj4" fmla="val 43750"/>
                <a:gd name="adj5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7" name="図 1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3C54A78-C151-6D72-72F5-5BFA6E130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657" y="3213099"/>
            <a:ext cx="3966875" cy="737015"/>
          </a:xfrm>
          <a:prstGeom prst="rect">
            <a:avLst/>
          </a:prstGeom>
        </p:spPr>
      </p:pic>
      <p:pic>
        <p:nvPicPr>
          <p:cNvPr id="4" name="図 3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FAA43EBA-0136-7C97-C5B1-DCCDAED2C8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884" y="206408"/>
            <a:ext cx="1577131" cy="85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5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B36D361E-4E1B-BB07-1BA7-D2ECDBB36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017" y="1444591"/>
            <a:ext cx="6309587" cy="885556"/>
          </a:xfrm>
          <a:prstGeom prst="rect">
            <a:avLst/>
          </a:prstGeom>
        </p:spPr>
      </p:pic>
      <p:pic>
        <p:nvPicPr>
          <p:cNvPr id="11" name="図 10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B05F91F7-DA8D-A4F8-D75F-EC1099DB6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763" y="2527867"/>
            <a:ext cx="4127285" cy="737015"/>
          </a:xfrm>
          <a:prstGeom prst="rect">
            <a:avLst/>
          </a:prstGeom>
        </p:spPr>
      </p:pic>
      <p:pic>
        <p:nvPicPr>
          <p:cNvPr id="17" name="図 1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3C54A78-C151-6D72-72F5-5BFA6E130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657" y="3213099"/>
            <a:ext cx="3966875" cy="737015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CBA50AD-15B8-8B99-1F9E-89ACFED5C397}"/>
              </a:ext>
            </a:extLst>
          </p:cNvPr>
          <p:cNvGrpSpPr/>
          <p:nvPr/>
        </p:nvGrpSpPr>
        <p:grpSpPr>
          <a:xfrm>
            <a:off x="4509077" y="997452"/>
            <a:ext cx="3173846" cy="696559"/>
            <a:chOff x="3032029" y="2322090"/>
            <a:chExt cx="5266844" cy="696559"/>
          </a:xfrm>
          <a:solidFill>
            <a:schemeClr val="accent6"/>
          </a:solidFill>
        </p:grpSpPr>
        <p:sp>
          <p:nvSpPr>
            <p:cNvPr id="6" name="U ターン矢印 5">
              <a:extLst>
                <a:ext uri="{FF2B5EF4-FFF2-40B4-BE49-F238E27FC236}">
                  <a16:creationId xmlns:a16="http://schemas.microsoft.com/office/drawing/2014/main" id="{901E9BEE-C77F-2C56-CE65-AF74A576F046}"/>
                </a:ext>
              </a:extLst>
            </p:cNvPr>
            <p:cNvSpPr/>
            <p:nvPr/>
          </p:nvSpPr>
          <p:spPr>
            <a:xfrm>
              <a:off x="3120680" y="2462357"/>
              <a:ext cx="3476862" cy="556292"/>
            </a:xfrm>
            <a:prstGeom prst="uturnArrow">
              <a:avLst>
                <a:gd name="adj1" fmla="val 9701"/>
                <a:gd name="adj2" fmla="val 20019"/>
                <a:gd name="adj3" fmla="val 35574"/>
                <a:gd name="adj4" fmla="val 43750"/>
                <a:gd name="adj5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U ターン矢印 6">
              <a:extLst>
                <a:ext uri="{FF2B5EF4-FFF2-40B4-BE49-F238E27FC236}">
                  <a16:creationId xmlns:a16="http://schemas.microsoft.com/office/drawing/2014/main" id="{8C40AB43-C0B2-9492-65B7-240E115E611D}"/>
                </a:ext>
              </a:extLst>
            </p:cNvPr>
            <p:cNvSpPr/>
            <p:nvPr/>
          </p:nvSpPr>
          <p:spPr>
            <a:xfrm>
              <a:off x="3032029" y="2322090"/>
              <a:ext cx="5266844" cy="692369"/>
            </a:xfrm>
            <a:prstGeom prst="uturnArrow">
              <a:avLst>
                <a:gd name="adj1" fmla="val 7851"/>
                <a:gd name="adj2" fmla="val 17030"/>
                <a:gd name="adj3" fmla="val 29383"/>
                <a:gd name="adj4" fmla="val 43750"/>
                <a:gd name="adj5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U ターン矢印 7">
              <a:extLst>
                <a:ext uri="{FF2B5EF4-FFF2-40B4-BE49-F238E27FC236}">
                  <a16:creationId xmlns:a16="http://schemas.microsoft.com/office/drawing/2014/main" id="{26F64ADA-F7FA-7F35-0C17-9D01905913DB}"/>
                </a:ext>
              </a:extLst>
            </p:cNvPr>
            <p:cNvSpPr/>
            <p:nvPr/>
          </p:nvSpPr>
          <p:spPr>
            <a:xfrm>
              <a:off x="3217664" y="2609354"/>
              <a:ext cx="1558806" cy="395440"/>
            </a:xfrm>
            <a:prstGeom prst="uturnArrow">
              <a:avLst>
                <a:gd name="adj1" fmla="val 14682"/>
                <a:gd name="adj2" fmla="val 25000"/>
                <a:gd name="adj3" fmla="val 43045"/>
                <a:gd name="adj4" fmla="val 43750"/>
                <a:gd name="adj5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 descr="アイコン&#10;&#10;自動的に生成された説明">
            <a:extLst>
              <a:ext uri="{FF2B5EF4-FFF2-40B4-BE49-F238E27FC236}">
                <a16:creationId xmlns:a16="http://schemas.microsoft.com/office/drawing/2014/main" id="{8911F8CA-6084-20FC-1D26-FDC45A9CE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786" y="3919623"/>
            <a:ext cx="4127285" cy="608231"/>
          </a:xfrm>
          <a:prstGeom prst="rect">
            <a:avLst/>
          </a:prstGeom>
        </p:spPr>
      </p:pic>
      <p:pic>
        <p:nvPicPr>
          <p:cNvPr id="18" name="図 17" descr="アイコン&#10;&#10;自動的に生成された説明">
            <a:extLst>
              <a:ext uri="{FF2B5EF4-FFF2-40B4-BE49-F238E27FC236}">
                <a16:creationId xmlns:a16="http://schemas.microsoft.com/office/drawing/2014/main" id="{0D8DAC52-459E-9073-AA9A-E4D464EBAA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1846" y="5173258"/>
            <a:ext cx="5498320" cy="687290"/>
          </a:xfrm>
          <a:prstGeom prst="rect">
            <a:avLst/>
          </a:prstGeom>
        </p:spPr>
      </p:pic>
      <p:sp>
        <p:nvSpPr>
          <p:cNvPr id="21" name="十字形 20">
            <a:extLst>
              <a:ext uri="{FF2B5EF4-FFF2-40B4-BE49-F238E27FC236}">
                <a16:creationId xmlns:a16="http://schemas.microsoft.com/office/drawing/2014/main" id="{5E9B7596-3778-2E68-F127-1ECBBD71D800}"/>
              </a:ext>
            </a:extLst>
          </p:cNvPr>
          <p:cNvSpPr/>
          <p:nvPr/>
        </p:nvSpPr>
        <p:spPr>
          <a:xfrm rot="2701253">
            <a:off x="3378630" y="2530278"/>
            <a:ext cx="916684" cy="916684"/>
          </a:xfrm>
          <a:prstGeom prst="plus">
            <a:avLst>
              <a:gd name="adj" fmla="val 45288"/>
            </a:avLst>
          </a:prstGeom>
          <a:solidFill>
            <a:srgbClr val="E87095">
              <a:alpha val="50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十字形 21">
            <a:extLst>
              <a:ext uri="{FF2B5EF4-FFF2-40B4-BE49-F238E27FC236}">
                <a16:creationId xmlns:a16="http://schemas.microsoft.com/office/drawing/2014/main" id="{BF5790A8-3B6A-2B95-7E91-392ADAF884BA}"/>
              </a:ext>
            </a:extLst>
          </p:cNvPr>
          <p:cNvSpPr/>
          <p:nvPr/>
        </p:nvSpPr>
        <p:spPr>
          <a:xfrm rot="2701253">
            <a:off x="3394127" y="3289695"/>
            <a:ext cx="916684" cy="916684"/>
          </a:xfrm>
          <a:prstGeom prst="plus">
            <a:avLst>
              <a:gd name="adj" fmla="val 45288"/>
            </a:avLst>
          </a:prstGeom>
          <a:solidFill>
            <a:srgbClr val="E87095">
              <a:alpha val="50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十字形 22">
            <a:extLst>
              <a:ext uri="{FF2B5EF4-FFF2-40B4-BE49-F238E27FC236}">
                <a16:creationId xmlns:a16="http://schemas.microsoft.com/office/drawing/2014/main" id="{46C95CB3-EF93-55B2-3FEB-35A8395305CD}"/>
              </a:ext>
            </a:extLst>
          </p:cNvPr>
          <p:cNvSpPr/>
          <p:nvPr/>
        </p:nvSpPr>
        <p:spPr>
          <a:xfrm rot="2701253">
            <a:off x="4819971" y="2530278"/>
            <a:ext cx="916684" cy="916684"/>
          </a:xfrm>
          <a:prstGeom prst="plus">
            <a:avLst>
              <a:gd name="adj" fmla="val 45288"/>
            </a:avLst>
          </a:prstGeom>
          <a:solidFill>
            <a:srgbClr val="E87095">
              <a:alpha val="50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十字形 23">
            <a:extLst>
              <a:ext uri="{FF2B5EF4-FFF2-40B4-BE49-F238E27FC236}">
                <a16:creationId xmlns:a16="http://schemas.microsoft.com/office/drawing/2014/main" id="{6CF57172-9201-86CC-6336-BD5880B5533D}"/>
              </a:ext>
            </a:extLst>
          </p:cNvPr>
          <p:cNvSpPr/>
          <p:nvPr/>
        </p:nvSpPr>
        <p:spPr>
          <a:xfrm rot="2701253">
            <a:off x="4742480" y="3894129"/>
            <a:ext cx="916684" cy="916684"/>
          </a:xfrm>
          <a:prstGeom prst="plus">
            <a:avLst>
              <a:gd name="adj" fmla="val 45288"/>
            </a:avLst>
          </a:prstGeom>
          <a:solidFill>
            <a:srgbClr val="E87095">
              <a:alpha val="50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22262E0D-4B7F-0A46-4918-3E0FC319FF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884" y="206408"/>
            <a:ext cx="1577131" cy="850172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D0E64D6-8104-4B77-7659-474C5A9F6A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D936C43-CE8A-3317-D00D-F1E67EF336A8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0CD2AAA3-E854-AE1E-80AC-BA3FF908B5FC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6085B26B-2C46-4A4D-FACD-AAF89D594D7E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6" name="図 5" descr="テキスト, 手紙&#10;&#10;自動的に生成された説明">
            <a:extLst>
              <a:ext uri="{FF2B5EF4-FFF2-40B4-BE49-F238E27FC236}">
                <a16:creationId xmlns:a16="http://schemas.microsoft.com/office/drawing/2014/main" id="{DB174DA2-9C2E-170D-7871-9240B43C0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501" y="1520375"/>
            <a:ext cx="7554997" cy="401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A7601EFA-B506-8AF7-096D-7EBACE9A2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43" y="159780"/>
            <a:ext cx="1778000" cy="977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C75A411-039E-E3C3-884A-6E2236F2D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746" y="1409529"/>
            <a:ext cx="7772400" cy="7737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81FD46C-235A-FD82-CD9A-929E4A44E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7218" y="2533650"/>
            <a:ext cx="7772400" cy="760702"/>
          </a:xfrm>
          <a:prstGeom prst="rect">
            <a:avLst/>
          </a:prstGeom>
        </p:spPr>
      </p:pic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0EF04CC-E961-751A-006C-388C06F62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716" y="3673194"/>
            <a:ext cx="4156298" cy="76070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0932095-3F06-C060-6600-5B925D132C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716" y="4812738"/>
            <a:ext cx="5597095" cy="625558"/>
          </a:xfrm>
          <a:prstGeom prst="rect">
            <a:avLst/>
          </a:prstGeom>
        </p:spPr>
      </p:pic>
      <p:sp>
        <p:nvSpPr>
          <p:cNvPr id="13" name="円/楕円 12">
            <a:extLst>
              <a:ext uri="{FF2B5EF4-FFF2-40B4-BE49-F238E27FC236}">
                <a16:creationId xmlns:a16="http://schemas.microsoft.com/office/drawing/2014/main" id="{CD770C98-5ECF-CA75-FFB8-E9B9F845DACB}"/>
              </a:ext>
            </a:extLst>
          </p:cNvPr>
          <p:cNvSpPr/>
          <p:nvPr/>
        </p:nvSpPr>
        <p:spPr>
          <a:xfrm>
            <a:off x="5245221" y="1357239"/>
            <a:ext cx="957870" cy="826065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D265FAF1-5E4F-62E4-D4EF-0FAF646432CE}"/>
              </a:ext>
            </a:extLst>
          </p:cNvPr>
          <p:cNvSpPr/>
          <p:nvPr/>
        </p:nvSpPr>
        <p:spPr>
          <a:xfrm>
            <a:off x="8272626" y="1369596"/>
            <a:ext cx="957870" cy="826065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4D79C47-E30E-4BE6-519D-C5DED14412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5291" y="500641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47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A7601EFA-B506-8AF7-096D-7EBACE9A2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43" y="159780"/>
            <a:ext cx="1778000" cy="9779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50A814C-13EE-50F2-553D-10D5FBA89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443" y="890618"/>
            <a:ext cx="7772400" cy="69088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7DCC73E-9364-6C52-8C4E-F0004D8E7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8656" y="2080783"/>
            <a:ext cx="7772400" cy="665071"/>
          </a:xfrm>
          <a:prstGeom prst="rect">
            <a:avLst/>
          </a:prstGeom>
        </p:spPr>
      </p:pic>
      <p:pic>
        <p:nvPicPr>
          <p:cNvPr id="8" name="図 7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851E78D0-8699-F2F4-1F9B-3DEFD519BA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8656" y="3260618"/>
            <a:ext cx="4196229" cy="71275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BA14C94-B0D4-7665-C4E8-9D300DA604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8656" y="4258024"/>
            <a:ext cx="6227109" cy="66533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912A293-A80D-3145-A7F1-1B5183C492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8656" y="5461333"/>
            <a:ext cx="5760944" cy="688027"/>
          </a:xfrm>
          <a:prstGeom prst="rect">
            <a:avLst/>
          </a:prstGeom>
        </p:spPr>
      </p:pic>
      <p:sp>
        <p:nvSpPr>
          <p:cNvPr id="13" name="円/楕円 12">
            <a:extLst>
              <a:ext uri="{FF2B5EF4-FFF2-40B4-BE49-F238E27FC236}">
                <a16:creationId xmlns:a16="http://schemas.microsoft.com/office/drawing/2014/main" id="{39A47DDC-E91F-C477-263F-58E1B845C6D0}"/>
              </a:ext>
            </a:extLst>
          </p:cNvPr>
          <p:cNvSpPr/>
          <p:nvPr/>
        </p:nvSpPr>
        <p:spPr>
          <a:xfrm>
            <a:off x="4277996" y="788313"/>
            <a:ext cx="2122804" cy="826065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A495D29B-E77C-CB3F-5016-F968763D4F38}"/>
              </a:ext>
            </a:extLst>
          </p:cNvPr>
          <p:cNvSpPr/>
          <p:nvPr/>
        </p:nvSpPr>
        <p:spPr>
          <a:xfrm>
            <a:off x="7368401" y="805764"/>
            <a:ext cx="2122803" cy="826065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F9D3741-1B3E-434B-F6BB-0DC4F58546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0349" y="5627808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0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A7601EFA-B506-8AF7-096D-7EBACE9A2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43" y="159780"/>
            <a:ext cx="1778000" cy="9779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9502BC6-8D49-673F-F660-48FC149D4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936" y="416105"/>
            <a:ext cx="7772400" cy="72157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6C05844-FC79-4A6D-B612-B1F02C8BB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924" y="1502709"/>
            <a:ext cx="7772400" cy="68932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2AB80CF-5FD1-75DB-6077-F8E1E8D34E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6924" y="2664855"/>
            <a:ext cx="7772400" cy="67717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B73610C-3FD7-81B9-A033-EB65525089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6924" y="3814856"/>
            <a:ext cx="7772400" cy="54946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43E8E95-193D-75D6-0A09-360ED41E2C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4853" y="4905388"/>
            <a:ext cx="7772400" cy="565806"/>
          </a:xfrm>
          <a:prstGeom prst="rect">
            <a:avLst/>
          </a:prstGeom>
        </p:spPr>
      </p:pic>
      <p:sp>
        <p:nvSpPr>
          <p:cNvPr id="18" name="円/楕円 17">
            <a:extLst>
              <a:ext uri="{FF2B5EF4-FFF2-40B4-BE49-F238E27FC236}">
                <a16:creationId xmlns:a16="http://schemas.microsoft.com/office/drawing/2014/main" id="{F88B28AA-9D0D-D7CE-3C8D-CC282111360A}"/>
              </a:ext>
            </a:extLst>
          </p:cNvPr>
          <p:cNvSpPr/>
          <p:nvPr/>
        </p:nvSpPr>
        <p:spPr>
          <a:xfrm>
            <a:off x="4940108" y="363858"/>
            <a:ext cx="957870" cy="826065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FC457EF6-4C44-24F3-B00D-94855B519775}"/>
              </a:ext>
            </a:extLst>
          </p:cNvPr>
          <p:cNvSpPr/>
          <p:nvPr/>
        </p:nvSpPr>
        <p:spPr>
          <a:xfrm>
            <a:off x="8023967" y="381788"/>
            <a:ext cx="957870" cy="826065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F247D78-A2F7-173F-022F-DD31B23EF3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3112" y="498920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54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3F734D2A-4A53-F143-C796-064CDDF6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92" y="177426"/>
            <a:ext cx="1813859" cy="100999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91EB949-0067-8CBF-43EB-FE98AB761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579" y="1312922"/>
            <a:ext cx="10220842" cy="68281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A0BCCF0-9626-F9B6-EDF6-9C43E9C7E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579" y="2503514"/>
            <a:ext cx="9393412" cy="821018"/>
          </a:xfrm>
          <a:prstGeom prst="rect">
            <a:avLst/>
          </a:prstGeom>
        </p:spPr>
      </p:pic>
      <p:pic>
        <p:nvPicPr>
          <p:cNvPr id="9" name="図 8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C374FA4E-85EF-96B0-5B4A-01F87981F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721" y="3692085"/>
            <a:ext cx="5360766" cy="772723"/>
          </a:xfrm>
          <a:prstGeom prst="rect">
            <a:avLst/>
          </a:prstGeom>
        </p:spPr>
      </p:pic>
      <p:pic>
        <p:nvPicPr>
          <p:cNvPr id="11" name="図 1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88F3377-C3DC-61C3-5BB6-0371118E0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579" y="4796503"/>
            <a:ext cx="4346565" cy="748575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DD9BAE2-0A55-32D6-9C75-0E1871FC1D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9003" y="517079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9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3F734D2A-4A53-F143-C796-064CDDF6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92" y="177426"/>
            <a:ext cx="1813859" cy="100999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91EB949-0067-8CBF-43EB-FE98AB7616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0002" b="-4980"/>
          <a:stretch/>
        </p:blipFill>
        <p:spPr>
          <a:xfrm>
            <a:off x="2518813" y="341015"/>
            <a:ext cx="7154374" cy="71682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7E8CE7E-29FB-8FF4-2370-366B4D215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8813" y="1315553"/>
            <a:ext cx="7772400" cy="65699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72E2326-E114-E0A7-366D-0930FA1624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64" y="2214190"/>
            <a:ext cx="7416800" cy="6985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7A87847E-12FD-A8CD-B65D-81BE60E4CB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2963" y="3122188"/>
            <a:ext cx="8406935" cy="698499"/>
          </a:xfrm>
          <a:prstGeom prst="rect">
            <a:avLst/>
          </a:prstGeom>
        </p:spPr>
      </p:pic>
      <p:pic>
        <p:nvPicPr>
          <p:cNvPr id="21" name="図 20" descr="図形, アイコン&#10;&#10;中程度の精度で自動的に生成された説明">
            <a:extLst>
              <a:ext uri="{FF2B5EF4-FFF2-40B4-BE49-F238E27FC236}">
                <a16:creationId xmlns:a16="http://schemas.microsoft.com/office/drawing/2014/main" id="{876276CF-2D83-268D-D112-ECA198CBB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2963" y="4102669"/>
            <a:ext cx="4559300" cy="6858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4E331298-EEDB-2AAE-12D1-BEF2F66924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2963" y="4965003"/>
            <a:ext cx="5422900" cy="609600"/>
          </a:xfrm>
          <a:prstGeom prst="rect">
            <a:avLst/>
          </a:prstGeom>
        </p:spPr>
      </p:pic>
      <p:pic>
        <p:nvPicPr>
          <p:cNvPr id="25" name="図 2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F648074-4506-BA54-6690-DAF3CD4222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2963" y="5932785"/>
            <a:ext cx="3898900" cy="584200"/>
          </a:xfrm>
          <a:prstGeom prst="rect">
            <a:avLst/>
          </a:prstGeom>
        </p:spPr>
      </p:pic>
      <p:sp>
        <p:nvSpPr>
          <p:cNvPr id="26" name="円/楕円 25">
            <a:extLst>
              <a:ext uri="{FF2B5EF4-FFF2-40B4-BE49-F238E27FC236}">
                <a16:creationId xmlns:a16="http://schemas.microsoft.com/office/drawing/2014/main" id="{2F8C11B8-949C-1E6F-146E-1415272F019B}"/>
              </a:ext>
            </a:extLst>
          </p:cNvPr>
          <p:cNvSpPr/>
          <p:nvPr/>
        </p:nvSpPr>
        <p:spPr>
          <a:xfrm>
            <a:off x="4025707" y="2182048"/>
            <a:ext cx="1223901" cy="826065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26">
            <a:extLst>
              <a:ext uri="{FF2B5EF4-FFF2-40B4-BE49-F238E27FC236}">
                <a16:creationId xmlns:a16="http://schemas.microsoft.com/office/drawing/2014/main" id="{5168C165-C13F-6AD8-D8C7-8B6F65769677}"/>
              </a:ext>
            </a:extLst>
          </p:cNvPr>
          <p:cNvSpPr/>
          <p:nvPr/>
        </p:nvSpPr>
        <p:spPr>
          <a:xfrm>
            <a:off x="7328427" y="2149084"/>
            <a:ext cx="1223901" cy="826065"/>
          </a:xfrm>
          <a:prstGeom prst="ellipse">
            <a:avLst/>
          </a:prstGeom>
          <a:solidFill>
            <a:srgbClr val="D96989">
              <a:alpha val="397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F037B2C-CBBF-DDBE-E649-B1F04A5695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8427" y="611688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C3C782B-6CA4-88CA-FA42-542D28DA428C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7C49363C-F613-AAB6-D76F-ADE81F1F75D7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5C4A1C52-4355-9C73-13F2-4048C8B1120D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6" name="図 5" descr="テキスト, 手紙&#10;&#10;自動的に生成された説明">
            <a:extLst>
              <a:ext uri="{FF2B5EF4-FFF2-40B4-BE49-F238E27FC236}">
                <a16:creationId xmlns:a16="http://schemas.microsoft.com/office/drawing/2014/main" id="{755B7F56-6B6D-5046-29E5-4A422EC38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91" y="1185956"/>
            <a:ext cx="7772400" cy="207187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E29C659-2CC8-8013-5A13-A94A1A9F4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49" y="3600169"/>
            <a:ext cx="5184533" cy="63649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1AA0089-565A-39DC-F11C-157CDA0BA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36" y="4614858"/>
            <a:ext cx="7772400" cy="59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40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QR コード&#10;&#10;低い精度で自動的に生成された説明">
            <a:extLst>
              <a:ext uri="{FF2B5EF4-FFF2-40B4-BE49-F238E27FC236}">
                <a16:creationId xmlns:a16="http://schemas.microsoft.com/office/drawing/2014/main" id="{24DB7917-52B4-F6E3-F578-424026A39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8" y="89275"/>
            <a:ext cx="1828800" cy="9779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CE80306-3406-9047-CEB3-CE6B6ADDE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047" y="1627385"/>
            <a:ext cx="9505117" cy="6602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6C77A06-74FE-D7B1-50D6-4FA7E128A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2632" y="2632027"/>
            <a:ext cx="8151110" cy="660251"/>
          </a:xfrm>
          <a:prstGeom prst="rect">
            <a:avLst/>
          </a:prstGeom>
        </p:spPr>
      </p:pic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4142221D-292C-F72D-C006-18A64F2E34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348" y="3605995"/>
            <a:ext cx="4777815" cy="660251"/>
          </a:xfrm>
          <a:prstGeom prst="rect">
            <a:avLst/>
          </a:prstGeom>
        </p:spPr>
      </p:pic>
      <p:pic>
        <p:nvPicPr>
          <p:cNvPr id="11" name="図 10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949A72EB-221E-DE5D-D0C2-E5715AAAFD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4348" y="4579963"/>
            <a:ext cx="4787900" cy="6096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3A2784F-4138-B2B8-09AE-31B5E73512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4348" y="5553931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09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QR コード&#10;&#10;低い精度で自動的に生成された説明">
            <a:extLst>
              <a:ext uri="{FF2B5EF4-FFF2-40B4-BE49-F238E27FC236}">
                <a16:creationId xmlns:a16="http://schemas.microsoft.com/office/drawing/2014/main" id="{CB35F391-6A06-4B9F-9578-3E6A1579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8" y="89275"/>
            <a:ext cx="1828800" cy="9779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D3A7027-2815-FF15-DBB2-2B5ED0059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968" y="1448173"/>
            <a:ext cx="7772400" cy="62043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1BAAC15-BC32-F2A9-C057-180C3B851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8448" y="2449609"/>
            <a:ext cx="7772400" cy="65082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D4A0A0A-A31B-A2FB-6B10-6F9520FD5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4661" y="3481435"/>
            <a:ext cx="8070273" cy="65082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C9CC8CF-38A8-B234-E772-E39A9C42E8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8448" y="4463976"/>
            <a:ext cx="7772400" cy="63496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5A7896B-6680-C847-6914-E8DC4CAC84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8448" y="5545087"/>
            <a:ext cx="5575300" cy="647700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3B69B15-31D2-6932-5FA1-FFCC006757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3748" y="57108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24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QR コード&#10;&#10;低い精度で自動的に生成された説明">
            <a:extLst>
              <a:ext uri="{FF2B5EF4-FFF2-40B4-BE49-F238E27FC236}">
                <a16:creationId xmlns:a16="http://schemas.microsoft.com/office/drawing/2014/main" id="{15CF5DE5-2D89-CC92-D5D7-A1D494644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8" y="89275"/>
            <a:ext cx="1828800" cy="9779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8AA7793-B4AE-C3D4-58EC-1AAD72B5D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870" y="251946"/>
            <a:ext cx="8063753" cy="65255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438161C-F777-92BB-0FC6-23FAF7AC3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738" y="1268753"/>
            <a:ext cx="7772400" cy="60233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C49717B-8D93-381D-D316-41DD1C33B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1738" y="2235334"/>
            <a:ext cx="7772400" cy="59163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02CB745-632A-9823-4DB0-0A106B1784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1738" y="3191213"/>
            <a:ext cx="7772400" cy="58848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A02E70E-8803-2E03-3BE9-36D9FA355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1738" y="4143943"/>
            <a:ext cx="7772400" cy="58659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CA85FE1-03A6-12F5-5343-5DD4D1862D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1738" y="5094788"/>
            <a:ext cx="8163486" cy="491372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825D005-E3E3-0BD7-947F-0EF2DFCD20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1738" y="5950407"/>
            <a:ext cx="8163486" cy="583956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3CB4EC6-B3E5-7625-48B7-62F0D54627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3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49FB5-1284-26DC-0EF0-6A955251F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7BA5554-5543-C6EC-EC1B-75B411D28E82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57425EB-67DD-4DAD-6708-933F2A26A10B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0F9EA50-2995-B24F-0FD8-0AFC178A7D3A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数と式「展開の工夫」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1" name="図 10" descr="テキスト, 手紙&#10;&#10;自動的に生成された説明">
            <a:extLst>
              <a:ext uri="{FF2B5EF4-FFF2-40B4-BE49-F238E27FC236}">
                <a16:creationId xmlns:a16="http://schemas.microsoft.com/office/drawing/2014/main" id="{0061BEA8-150F-F344-E673-3ACB935E8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2710919"/>
            <a:ext cx="9005302" cy="243764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EC60D08-07CC-7FE5-D1A9-249B88897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5511897"/>
            <a:ext cx="9207143" cy="77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83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79</Words>
  <Application>Microsoft Macintosh PowerPoint</Application>
  <PresentationFormat>ワイド画面</PresentationFormat>
  <Paragraphs>13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5</cp:revision>
  <dcterms:created xsi:type="dcterms:W3CDTF">2024-12-21T06:28:55Z</dcterms:created>
  <dcterms:modified xsi:type="dcterms:W3CDTF">2024-12-30T02:04:42Z</dcterms:modified>
</cp:coreProperties>
</file>