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271" r:id="rId3"/>
    <p:sldId id="276" r:id="rId4"/>
    <p:sldId id="283" r:id="rId5"/>
    <p:sldId id="282" r:id="rId6"/>
    <p:sldId id="281" r:id="rId7"/>
    <p:sldId id="280" r:id="rId8"/>
    <p:sldId id="275" r:id="rId9"/>
    <p:sldId id="274" r:id="rId10"/>
    <p:sldId id="273" r:id="rId11"/>
    <p:sldId id="272" r:id="rId12"/>
    <p:sldId id="286" r:id="rId13"/>
    <p:sldId id="285" r:id="rId14"/>
    <p:sldId id="287" r:id="rId15"/>
    <p:sldId id="284" r:id="rId16"/>
    <p:sldId id="292" r:id="rId17"/>
    <p:sldId id="291" r:id="rId18"/>
    <p:sldId id="290" r:id="rId19"/>
    <p:sldId id="294" r:id="rId20"/>
    <p:sldId id="289" r:id="rId21"/>
    <p:sldId id="293" r:id="rId22"/>
    <p:sldId id="296" r:id="rId23"/>
    <p:sldId id="295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275"/>
    <p:restoredTop sz="86525"/>
  </p:normalViewPr>
  <p:slideViewPr>
    <p:cSldViewPr snapToGrid="0">
      <p:cViewPr varScale="1">
        <p:scale>
          <a:sx n="92" d="100"/>
          <a:sy n="92" d="100"/>
        </p:scale>
        <p:origin x="200" y="4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57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06F8C-12DA-DC45-A447-9B58A4C008F7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C8A22-4E80-424F-9CFD-AA154EBF7D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25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C8A22-4E80-424F-9CFD-AA154EBF7DD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63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C8A22-4E80-424F-9CFD-AA154EBF7DD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225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C8A22-4E80-424F-9CFD-AA154EBF7DD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016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C8A22-4E80-424F-9CFD-AA154EBF7D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00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2B6D-1910-F9C2-E622-12CF9029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3FB32F-93C2-45BB-4EAF-B6FF67CCC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4AAA07B-3BE3-A24F-AC11-F997A132B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74137D-19C8-549C-5FCD-65DD93B5F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C8A22-4E80-424F-9CFD-AA154EBF7D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177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1FC3B-9007-8B35-2306-74FC1F2F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40D2352-C09C-8ACE-8B85-0664FF3EE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2F6A717-9806-CAC8-DBF5-274E7DEB6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C1DB83-AACD-0C3A-3840-549936BEF4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C8A22-4E80-424F-9CFD-AA154EBF7D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219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1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1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11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4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11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1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.png"/><Relationship Id="rId4" Type="http://schemas.openxmlformats.org/officeDocument/2006/relationships/image" Target="../media/image107.png"/><Relationship Id="rId9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1.png"/><Relationship Id="rId4" Type="http://schemas.openxmlformats.org/officeDocument/2006/relationships/image" Target="../media/image113.png"/><Relationship Id="rId9" Type="http://schemas.openxmlformats.org/officeDocument/2006/relationships/image" Target="../media/image10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数と式「乗法公式」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6A9C6A96-72C8-71A6-40CE-2C4CC7F52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69705"/>
            <a:ext cx="7772400" cy="1106072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0F4A2E2-9160-7AF4-8D69-2647FBA4E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963" y="3964414"/>
            <a:ext cx="7772400" cy="9761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12A3E04-4B7A-EF23-FE6C-6327890F3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963" y="5055404"/>
            <a:ext cx="7772400" cy="9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FFABBE-9127-BD5D-B05D-4611CD14F01B}"/>
              </a:ext>
            </a:extLst>
          </p:cNvPr>
          <p:cNvSpPr txBox="1"/>
          <p:nvPr/>
        </p:nvSpPr>
        <p:spPr>
          <a:xfrm>
            <a:off x="3849231" y="1506031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0FD84DD-84FE-ECA5-B4B4-E6BE4822DAE4}"/>
              </a:ext>
            </a:extLst>
          </p:cNvPr>
          <p:cNvSpPr txBox="1"/>
          <p:nvPr/>
        </p:nvSpPr>
        <p:spPr>
          <a:xfrm>
            <a:off x="3279647" y="3177040"/>
            <a:ext cx="768157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展開で役立つ公式</a:t>
            </a:r>
            <a:r>
              <a:rPr lang="ja-JP" altLang="en-US" sz="4400"/>
              <a:t>４</a:t>
            </a:r>
            <a:r>
              <a:rPr kumimoji="1" lang="ja-JP" altLang="en-US" sz="4400"/>
              <a:t>つ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50B8DD1F-FEEE-0ED0-4D26-AB58EBCFD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7" y="862860"/>
            <a:ext cx="11993326" cy="513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82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AB983FBD-DDB8-C043-BADC-0843BC105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48" y="108311"/>
            <a:ext cx="6353990" cy="1700747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EF502374-706C-68BF-6DB2-7CA9BA82D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84" y="2313008"/>
            <a:ext cx="2667000" cy="1066800"/>
          </a:xfrm>
          <a:prstGeom prst="rect">
            <a:avLst/>
          </a:prstGeom>
        </p:spPr>
      </p:pic>
      <p:pic>
        <p:nvPicPr>
          <p:cNvPr id="9" name="図 8" descr="テーブル, 椅子, 時計 が含まれている画像&#10;&#10;自動的に生成された説明">
            <a:extLst>
              <a:ext uri="{FF2B5EF4-FFF2-40B4-BE49-F238E27FC236}">
                <a16:creationId xmlns:a16="http://schemas.microsoft.com/office/drawing/2014/main" id="{A74514B4-01B5-DA39-C11B-4C3111FDB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221" y="2492575"/>
            <a:ext cx="5410200" cy="901700"/>
          </a:xfrm>
          <a:prstGeom prst="rect">
            <a:avLst/>
          </a:prstGeom>
        </p:spPr>
      </p:pic>
      <p:pic>
        <p:nvPicPr>
          <p:cNvPr id="11" name="図 10" descr="アイコン&#10;&#10;低い精度で自動的に生成された説明">
            <a:extLst>
              <a:ext uri="{FF2B5EF4-FFF2-40B4-BE49-F238E27FC236}">
                <a16:creationId xmlns:a16="http://schemas.microsoft.com/office/drawing/2014/main" id="{5331892F-8E0B-7146-B028-115D34745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471" y="3701247"/>
            <a:ext cx="3390900" cy="952500"/>
          </a:xfrm>
          <a:prstGeom prst="rect">
            <a:avLst/>
          </a:prstGeom>
        </p:spPr>
      </p:pic>
      <p:pic>
        <p:nvPicPr>
          <p:cNvPr id="13" name="図 1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83D56307-9FB5-61EA-837A-837E600EA1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500"/>
          <a:stretch/>
        </p:blipFill>
        <p:spPr>
          <a:xfrm>
            <a:off x="5410521" y="4579719"/>
            <a:ext cx="3187700" cy="889000"/>
          </a:xfrm>
          <a:prstGeom prst="rect">
            <a:avLst/>
          </a:prstGeom>
        </p:spPr>
      </p:pic>
      <p:pic>
        <p:nvPicPr>
          <p:cNvPr id="15" name="図 14" descr="ロゴ&#10;&#10;低い精度で自動的に生成された説明">
            <a:extLst>
              <a:ext uri="{FF2B5EF4-FFF2-40B4-BE49-F238E27FC236}">
                <a16:creationId xmlns:a16="http://schemas.microsoft.com/office/drawing/2014/main" id="{72DA5391-E1DA-191F-4517-79DBBF7E62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7741" y="5626342"/>
            <a:ext cx="5372100" cy="88900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8B3AD52-C234-E2BE-EBCA-B87DE4C0565E}"/>
              </a:ext>
            </a:extLst>
          </p:cNvPr>
          <p:cNvGrpSpPr/>
          <p:nvPr/>
        </p:nvGrpSpPr>
        <p:grpSpPr>
          <a:xfrm>
            <a:off x="4836358" y="1891223"/>
            <a:ext cx="3647886" cy="696559"/>
            <a:chOff x="4836358" y="1891223"/>
            <a:chExt cx="3647886" cy="696559"/>
          </a:xfrm>
        </p:grpSpPr>
        <p:sp>
          <p:nvSpPr>
            <p:cNvPr id="16" name="U ターン矢印 15">
              <a:extLst>
                <a:ext uri="{FF2B5EF4-FFF2-40B4-BE49-F238E27FC236}">
                  <a16:creationId xmlns:a16="http://schemas.microsoft.com/office/drawing/2014/main" id="{3A50C593-61BD-5721-67B6-E2D96071A23A}"/>
                </a:ext>
              </a:extLst>
            </p:cNvPr>
            <p:cNvSpPr/>
            <p:nvPr/>
          </p:nvSpPr>
          <p:spPr>
            <a:xfrm>
              <a:off x="4899418" y="2192342"/>
              <a:ext cx="2183130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U ターン矢印 16">
              <a:extLst>
                <a:ext uri="{FF2B5EF4-FFF2-40B4-BE49-F238E27FC236}">
                  <a16:creationId xmlns:a16="http://schemas.microsoft.com/office/drawing/2014/main" id="{EE5D62DC-FDB1-C4EB-2AA2-B111FCA73CB5}"/>
                </a:ext>
              </a:extLst>
            </p:cNvPr>
            <p:cNvSpPr/>
            <p:nvPr/>
          </p:nvSpPr>
          <p:spPr>
            <a:xfrm>
              <a:off x="4836358" y="1891223"/>
              <a:ext cx="3647886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24A8804-7BC6-3B1B-DFE2-D5D1AD57E862}"/>
              </a:ext>
            </a:extLst>
          </p:cNvPr>
          <p:cNvGrpSpPr/>
          <p:nvPr/>
        </p:nvGrpSpPr>
        <p:grpSpPr>
          <a:xfrm>
            <a:off x="6096001" y="3191015"/>
            <a:ext cx="2388244" cy="610743"/>
            <a:chOff x="6096001" y="3191015"/>
            <a:chExt cx="2388244" cy="610743"/>
          </a:xfrm>
        </p:grpSpPr>
        <p:sp>
          <p:nvSpPr>
            <p:cNvPr id="18" name="U ターン矢印 17">
              <a:extLst>
                <a:ext uri="{FF2B5EF4-FFF2-40B4-BE49-F238E27FC236}">
                  <a16:creationId xmlns:a16="http://schemas.microsoft.com/office/drawing/2014/main" id="{DAB11047-A017-AB1D-F0A8-24F0481D473B}"/>
                </a:ext>
              </a:extLst>
            </p:cNvPr>
            <p:cNvSpPr/>
            <p:nvPr/>
          </p:nvSpPr>
          <p:spPr>
            <a:xfrm flipV="1">
              <a:off x="6188426" y="3191047"/>
              <a:ext cx="982980" cy="395439"/>
            </a:xfrm>
            <a:prstGeom prst="uturnArrow">
              <a:avLst>
                <a:gd name="adj1" fmla="val 13240"/>
                <a:gd name="adj2" fmla="val 25000"/>
                <a:gd name="adj3" fmla="val 33820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U ターン矢印 18">
              <a:extLst>
                <a:ext uri="{FF2B5EF4-FFF2-40B4-BE49-F238E27FC236}">
                  <a16:creationId xmlns:a16="http://schemas.microsoft.com/office/drawing/2014/main" id="{7BB1B2C4-E202-B140-BD15-B751EEAC554B}"/>
                </a:ext>
              </a:extLst>
            </p:cNvPr>
            <p:cNvSpPr/>
            <p:nvPr/>
          </p:nvSpPr>
          <p:spPr>
            <a:xfrm flipV="1">
              <a:off x="6096001" y="3191015"/>
              <a:ext cx="2388244" cy="610743"/>
            </a:xfrm>
            <a:prstGeom prst="uturnArrow">
              <a:avLst>
                <a:gd name="adj1" fmla="val 6938"/>
                <a:gd name="adj2" fmla="val 18547"/>
                <a:gd name="adj3" fmla="val 30138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91658A1-2897-EB96-54D1-2034675173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F39859DA-B2A7-9C46-19C0-3F06D8986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10" y="2425699"/>
            <a:ext cx="5602146" cy="950105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8B3AD52-C234-E2BE-EBCA-B87DE4C0565E}"/>
              </a:ext>
            </a:extLst>
          </p:cNvPr>
          <p:cNvGrpSpPr/>
          <p:nvPr/>
        </p:nvGrpSpPr>
        <p:grpSpPr>
          <a:xfrm>
            <a:off x="4836358" y="1891223"/>
            <a:ext cx="3647886" cy="696559"/>
            <a:chOff x="4836358" y="1891223"/>
            <a:chExt cx="3647886" cy="696559"/>
          </a:xfrm>
        </p:grpSpPr>
        <p:sp>
          <p:nvSpPr>
            <p:cNvPr id="16" name="U ターン矢印 15">
              <a:extLst>
                <a:ext uri="{FF2B5EF4-FFF2-40B4-BE49-F238E27FC236}">
                  <a16:creationId xmlns:a16="http://schemas.microsoft.com/office/drawing/2014/main" id="{3A50C593-61BD-5721-67B6-E2D96071A23A}"/>
                </a:ext>
              </a:extLst>
            </p:cNvPr>
            <p:cNvSpPr/>
            <p:nvPr/>
          </p:nvSpPr>
          <p:spPr>
            <a:xfrm>
              <a:off x="4899418" y="2192342"/>
              <a:ext cx="2183130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U ターン矢印 16">
              <a:extLst>
                <a:ext uri="{FF2B5EF4-FFF2-40B4-BE49-F238E27FC236}">
                  <a16:creationId xmlns:a16="http://schemas.microsoft.com/office/drawing/2014/main" id="{EE5D62DC-FDB1-C4EB-2AA2-B111FCA73CB5}"/>
                </a:ext>
              </a:extLst>
            </p:cNvPr>
            <p:cNvSpPr/>
            <p:nvPr/>
          </p:nvSpPr>
          <p:spPr>
            <a:xfrm>
              <a:off x="4836358" y="1891223"/>
              <a:ext cx="3647886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24A8804-7BC6-3B1B-DFE2-D5D1AD57E862}"/>
              </a:ext>
            </a:extLst>
          </p:cNvPr>
          <p:cNvGrpSpPr/>
          <p:nvPr/>
        </p:nvGrpSpPr>
        <p:grpSpPr>
          <a:xfrm>
            <a:off x="6096001" y="3191015"/>
            <a:ext cx="2388244" cy="610743"/>
            <a:chOff x="6096001" y="3191015"/>
            <a:chExt cx="2388244" cy="610743"/>
          </a:xfrm>
        </p:grpSpPr>
        <p:sp>
          <p:nvSpPr>
            <p:cNvPr id="18" name="U ターン矢印 17">
              <a:extLst>
                <a:ext uri="{FF2B5EF4-FFF2-40B4-BE49-F238E27FC236}">
                  <a16:creationId xmlns:a16="http://schemas.microsoft.com/office/drawing/2014/main" id="{DAB11047-A017-AB1D-F0A8-24F0481D473B}"/>
                </a:ext>
              </a:extLst>
            </p:cNvPr>
            <p:cNvSpPr/>
            <p:nvPr/>
          </p:nvSpPr>
          <p:spPr>
            <a:xfrm flipV="1">
              <a:off x="6188426" y="3191047"/>
              <a:ext cx="982980" cy="395439"/>
            </a:xfrm>
            <a:prstGeom prst="uturnArrow">
              <a:avLst>
                <a:gd name="adj1" fmla="val 13240"/>
                <a:gd name="adj2" fmla="val 25000"/>
                <a:gd name="adj3" fmla="val 33820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U ターン矢印 18">
              <a:extLst>
                <a:ext uri="{FF2B5EF4-FFF2-40B4-BE49-F238E27FC236}">
                  <a16:creationId xmlns:a16="http://schemas.microsoft.com/office/drawing/2014/main" id="{7BB1B2C4-E202-B140-BD15-B751EEAC554B}"/>
                </a:ext>
              </a:extLst>
            </p:cNvPr>
            <p:cNvSpPr/>
            <p:nvPr/>
          </p:nvSpPr>
          <p:spPr>
            <a:xfrm flipV="1">
              <a:off x="6096001" y="3191015"/>
              <a:ext cx="2388244" cy="610743"/>
            </a:xfrm>
            <a:prstGeom prst="uturnArrow">
              <a:avLst>
                <a:gd name="adj1" fmla="val 6938"/>
                <a:gd name="adj2" fmla="val 18547"/>
                <a:gd name="adj3" fmla="val 30138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3" name="図 22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5A4860E9-1512-1F99-63AA-9C561126D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22" y="2301567"/>
            <a:ext cx="2451100" cy="1003300"/>
          </a:xfrm>
          <a:prstGeom prst="rect">
            <a:avLst/>
          </a:prstGeom>
        </p:spPr>
      </p:pic>
      <p:pic>
        <p:nvPicPr>
          <p:cNvPr id="27" name="図 2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1E4C9845-EB4D-9660-358E-137D31A8A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808" y="3908100"/>
            <a:ext cx="2959100" cy="838200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9174DBE9-D5DA-36B1-7076-0ACB438B00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793"/>
          <a:stretch/>
        </p:blipFill>
        <p:spPr>
          <a:xfrm>
            <a:off x="4998483" y="4746300"/>
            <a:ext cx="2565400" cy="795358"/>
          </a:xfrm>
          <a:prstGeom prst="rect">
            <a:avLst/>
          </a:prstGeom>
        </p:spPr>
      </p:pic>
      <p:pic>
        <p:nvPicPr>
          <p:cNvPr id="33" name="図 32" descr="ロゴ&#10;&#10;低い精度で自動的に生成された説明">
            <a:extLst>
              <a:ext uri="{FF2B5EF4-FFF2-40B4-BE49-F238E27FC236}">
                <a16:creationId xmlns:a16="http://schemas.microsoft.com/office/drawing/2014/main" id="{95BE312A-6233-F1C7-C1B3-1F6C55C7A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510" y="5625306"/>
            <a:ext cx="5029200" cy="901700"/>
          </a:xfrm>
          <a:prstGeom prst="rect">
            <a:avLst/>
          </a:prstGeom>
        </p:spPr>
      </p:pic>
      <p:pic>
        <p:nvPicPr>
          <p:cNvPr id="34" name="図 33" descr="テキスト&#10;&#10;自動的に生成された説明">
            <a:extLst>
              <a:ext uri="{FF2B5EF4-FFF2-40B4-BE49-F238E27FC236}">
                <a16:creationId xmlns:a16="http://schemas.microsoft.com/office/drawing/2014/main" id="{6B654734-E484-53E7-DC61-6A19044338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948" y="108311"/>
            <a:ext cx="6353990" cy="1700747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C989A62-AB0E-C04C-2DED-39C08E670D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3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DAE26251-7058-3563-DD17-5574F65FD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66" y="512678"/>
            <a:ext cx="6007100" cy="635000"/>
          </a:xfrm>
          <a:prstGeom prst="rect">
            <a:avLst/>
          </a:prstGeom>
        </p:spPr>
      </p:pic>
      <p:pic>
        <p:nvPicPr>
          <p:cNvPr id="5" name="図 4" descr="図形&#10;&#10;自動的に生成された説明">
            <a:extLst>
              <a:ext uri="{FF2B5EF4-FFF2-40B4-BE49-F238E27FC236}">
                <a16:creationId xmlns:a16="http://schemas.microsoft.com/office/drawing/2014/main" id="{A0F40AB6-5A98-C8AB-73A6-3CDE4EE1C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466" y="2121903"/>
            <a:ext cx="4610100" cy="97790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D683E69-6571-648B-9AB9-8DB863A7EE53}"/>
              </a:ext>
            </a:extLst>
          </p:cNvPr>
          <p:cNvGrpSpPr/>
          <p:nvPr/>
        </p:nvGrpSpPr>
        <p:grpSpPr>
          <a:xfrm>
            <a:off x="1801573" y="1618507"/>
            <a:ext cx="3647886" cy="696559"/>
            <a:chOff x="4836358" y="1891223"/>
            <a:chExt cx="3647886" cy="696559"/>
          </a:xfrm>
        </p:grpSpPr>
        <p:sp>
          <p:nvSpPr>
            <p:cNvPr id="7" name="U ターン矢印 6">
              <a:extLst>
                <a:ext uri="{FF2B5EF4-FFF2-40B4-BE49-F238E27FC236}">
                  <a16:creationId xmlns:a16="http://schemas.microsoft.com/office/drawing/2014/main" id="{380336E8-2BA2-6A6C-86EF-B0F23F340283}"/>
                </a:ext>
              </a:extLst>
            </p:cNvPr>
            <p:cNvSpPr/>
            <p:nvPr/>
          </p:nvSpPr>
          <p:spPr>
            <a:xfrm>
              <a:off x="4899417" y="2192342"/>
              <a:ext cx="2338399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U ターン矢印 7">
              <a:extLst>
                <a:ext uri="{FF2B5EF4-FFF2-40B4-BE49-F238E27FC236}">
                  <a16:creationId xmlns:a16="http://schemas.microsoft.com/office/drawing/2014/main" id="{51AA98EC-8E2A-6CF9-AE93-0DE85506C6FE}"/>
                </a:ext>
              </a:extLst>
            </p:cNvPr>
            <p:cNvSpPr/>
            <p:nvPr/>
          </p:nvSpPr>
          <p:spPr>
            <a:xfrm>
              <a:off x="4836358" y="1891223"/>
              <a:ext cx="3647886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91D69A2-9832-81CA-408B-3E8AB2627DA6}"/>
              </a:ext>
            </a:extLst>
          </p:cNvPr>
          <p:cNvGrpSpPr/>
          <p:nvPr/>
        </p:nvGrpSpPr>
        <p:grpSpPr>
          <a:xfrm>
            <a:off x="3056358" y="2996708"/>
            <a:ext cx="2388244" cy="610743"/>
            <a:chOff x="6091144" y="3191015"/>
            <a:chExt cx="2388244" cy="610743"/>
          </a:xfrm>
        </p:grpSpPr>
        <p:sp>
          <p:nvSpPr>
            <p:cNvPr id="10" name="U ターン矢印 9">
              <a:extLst>
                <a:ext uri="{FF2B5EF4-FFF2-40B4-BE49-F238E27FC236}">
                  <a16:creationId xmlns:a16="http://schemas.microsoft.com/office/drawing/2014/main" id="{45E39276-5356-8F21-4AA9-B3FE7694E96F}"/>
                </a:ext>
              </a:extLst>
            </p:cNvPr>
            <p:cNvSpPr/>
            <p:nvPr/>
          </p:nvSpPr>
          <p:spPr>
            <a:xfrm flipV="1">
              <a:off x="6188426" y="3191047"/>
              <a:ext cx="982980" cy="395439"/>
            </a:xfrm>
            <a:prstGeom prst="uturnArrow">
              <a:avLst>
                <a:gd name="adj1" fmla="val 13240"/>
                <a:gd name="adj2" fmla="val 25000"/>
                <a:gd name="adj3" fmla="val 33820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U ターン矢印 10">
              <a:extLst>
                <a:ext uri="{FF2B5EF4-FFF2-40B4-BE49-F238E27FC236}">
                  <a16:creationId xmlns:a16="http://schemas.microsoft.com/office/drawing/2014/main" id="{8E4E0844-CCE8-E728-09BE-8C9D24D6DBA0}"/>
                </a:ext>
              </a:extLst>
            </p:cNvPr>
            <p:cNvSpPr/>
            <p:nvPr/>
          </p:nvSpPr>
          <p:spPr>
            <a:xfrm flipV="1">
              <a:off x="6091144" y="3191015"/>
              <a:ext cx="2388244" cy="610743"/>
            </a:xfrm>
            <a:prstGeom prst="uturnArrow">
              <a:avLst>
                <a:gd name="adj1" fmla="val 6938"/>
                <a:gd name="adj2" fmla="val 18547"/>
                <a:gd name="adj3" fmla="val 30138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5" name="図 1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1EAB4EC-C637-1FBC-6F49-9941FC009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808" y="2996708"/>
            <a:ext cx="3111500" cy="927100"/>
          </a:xfrm>
          <a:prstGeom prst="rect">
            <a:avLst/>
          </a:prstGeom>
        </p:spPr>
      </p:pic>
      <p:pic>
        <p:nvPicPr>
          <p:cNvPr id="17" name="図 16" descr="アイコン&#10;&#10;低い精度で自動的に生成された説明">
            <a:extLst>
              <a:ext uri="{FF2B5EF4-FFF2-40B4-BE49-F238E27FC236}">
                <a16:creationId xmlns:a16="http://schemas.microsoft.com/office/drawing/2014/main" id="{484B2E9B-ED94-5119-C661-082FBBBE1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8273" y="2260108"/>
            <a:ext cx="3314700" cy="736600"/>
          </a:xfrm>
          <a:prstGeom prst="rect">
            <a:avLst/>
          </a:prstGeom>
        </p:spPr>
      </p:pic>
      <p:pic>
        <p:nvPicPr>
          <p:cNvPr id="19" name="図 18" descr="テキスト&#10;&#10;自動的に生成された説明">
            <a:extLst>
              <a:ext uri="{FF2B5EF4-FFF2-40B4-BE49-F238E27FC236}">
                <a16:creationId xmlns:a16="http://schemas.microsoft.com/office/drawing/2014/main" id="{65B8F0A6-5BF5-1D5E-83B1-B64DB8EBD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408" y="4190508"/>
            <a:ext cx="3352800" cy="9398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DD20D2D-AF8E-D58E-F9F2-E2DCDC3C1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43D29320-F93A-494A-65BA-6DFE85E3EE20}"/>
              </a:ext>
            </a:extLst>
          </p:cNvPr>
          <p:cNvCxnSpPr>
            <a:cxnSpLocks/>
          </p:cNvCxnSpPr>
          <p:nvPr/>
        </p:nvCxnSpPr>
        <p:spPr>
          <a:xfrm>
            <a:off x="7949184" y="2292605"/>
            <a:ext cx="1242374" cy="874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6B4CA5D-8B6F-F598-9C90-28B260EBAF1D}"/>
              </a:ext>
            </a:extLst>
          </p:cNvPr>
          <p:cNvCxnSpPr>
            <a:cxnSpLocks/>
          </p:cNvCxnSpPr>
          <p:nvPr/>
        </p:nvCxnSpPr>
        <p:spPr>
          <a:xfrm>
            <a:off x="7924800" y="3182621"/>
            <a:ext cx="1242374" cy="874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60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9BC76C-25A0-884F-6EE7-9B59DAFB8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74" y="471236"/>
            <a:ext cx="8999928" cy="731921"/>
          </a:xfrm>
          <a:prstGeom prst="rect">
            <a:avLst/>
          </a:prstGeom>
        </p:spPr>
      </p:pic>
      <p:pic>
        <p:nvPicPr>
          <p:cNvPr id="5" name="図 4" descr="図形&#10;&#10;自動的に生成された説明">
            <a:extLst>
              <a:ext uri="{FF2B5EF4-FFF2-40B4-BE49-F238E27FC236}">
                <a16:creationId xmlns:a16="http://schemas.microsoft.com/office/drawing/2014/main" id="{57255F3E-BC7B-E6FE-9CE5-D29CD3284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36" y="2148445"/>
            <a:ext cx="4851400" cy="92710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19D0D1D-EFAA-DA9F-C5DC-72D96872E9EB}"/>
              </a:ext>
            </a:extLst>
          </p:cNvPr>
          <p:cNvGrpSpPr/>
          <p:nvPr/>
        </p:nvGrpSpPr>
        <p:grpSpPr>
          <a:xfrm>
            <a:off x="1159893" y="1618507"/>
            <a:ext cx="3647886" cy="696559"/>
            <a:chOff x="4836358" y="1891223"/>
            <a:chExt cx="3647886" cy="696559"/>
          </a:xfrm>
        </p:grpSpPr>
        <p:sp>
          <p:nvSpPr>
            <p:cNvPr id="7" name="U ターン矢印 6">
              <a:extLst>
                <a:ext uri="{FF2B5EF4-FFF2-40B4-BE49-F238E27FC236}">
                  <a16:creationId xmlns:a16="http://schemas.microsoft.com/office/drawing/2014/main" id="{DB6478C7-750C-F835-729B-3F1D39D3AA28}"/>
                </a:ext>
              </a:extLst>
            </p:cNvPr>
            <p:cNvSpPr/>
            <p:nvPr/>
          </p:nvSpPr>
          <p:spPr>
            <a:xfrm>
              <a:off x="4899417" y="2192342"/>
              <a:ext cx="2338399" cy="39544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U ターン矢印 7">
              <a:extLst>
                <a:ext uri="{FF2B5EF4-FFF2-40B4-BE49-F238E27FC236}">
                  <a16:creationId xmlns:a16="http://schemas.microsoft.com/office/drawing/2014/main" id="{427DB8E4-B81C-0501-6025-282D772017E0}"/>
                </a:ext>
              </a:extLst>
            </p:cNvPr>
            <p:cNvSpPr/>
            <p:nvPr/>
          </p:nvSpPr>
          <p:spPr>
            <a:xfrm>
              <a:off x="4836358" y="1891223"/>
              <a:ext cx="3647886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5AD762B-CE8C-A23C-A7CE-67ABCFB992CB}"/>
              </a:ext>
            </a:extLst>
          </p:cNvPr>
          <p:cNvGrpSpPr/>
          <p:nvPr/>
        </p:nvGrpSpPr>
        <p:grpSpPr>
          <a:xfrm>
            <a:off x="2414678" y="2996708"/>
            <a:ext cx="2388244" cy="610743"/>
            <a:chOff x="6091144" y="3191015"/>
            <a:chExt cx="2388244" cy="610743"/>
          </a:xfrm>
        </p:grpSpPr>
        <p:sp>
          <p:nvSpPr>
            <p:cNvPr id="10" name="U ターン矢印 9">
              <a:extLst>
                <a:ext uri="{FF2B5EF4-FFF2-40B4-BE49-F238E27FC236}">
                  <a16:creationId xmlns:a16="http://schemas.microsoft.com/office/drawing/2014/main" id="{835F139E-C3F1-C332-A4F3-01D689A4FBF9}"/>
                </a:ext>
              </a:extLst>
            </p:cNvPr>
            <p:cNvSpPr/>
            <p:nvPr/>
          </p:nvSpPr>
          <p:spPr>
            <a:xfrm flipV="1">
              <a:off x="6188426" y="3191047"/>
              <a:ext cx="982980" cy="395439"/>
            </a:xfrm>
            <a:prstGeom prst="uturnArrow">
              <a:avLst>
                <a:gd name="adj1" fmla="val 13240"/>
                <a:gd name="adj2" fmla="val 25000"/>
                <a:gd name="adj3" fmla="val 33820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U ターン矢印 10">
              <a:extLst>
                <a:ext uri="{FF2B5EF4-FFF2-40B4-BE49-F238E27FC236}">
                  <a16:creationId xmlns:a16="http://schemas.microsoft.com/office/drawing/2014/main" id="{911BD27F-7CBC-8646-7C34-0D0773BA5E26}"/>
                </a:ext>
              </a:extLst>
            </p:cNvPr>
            <p:cNvSpPr/>
            <p:nvPr/>
          </p:nvSpPr>
          <p:spPr>
            <a:xfrm flipV="1">
              <a:off x="6091144" y="3191015"/>
              <a:ext cx="2388244" cy="610743"/>
            </a:xfrm>
            <a:prstGeom prst="uturnArrow">
              <a:avLst>
                <a:gd name="adj1" fmla="val 6938"/>
                <a:gd name="adj2" fmla="val 18547"/>
                <a:gd name="adj3" fmla="val 30138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3" name="図 12" descr="テキスト, アイコン&#10;&#10;自動的に生成された説明">
            <a:extLst>
              <a:ext uri="{FF2B5EF4-FFF2-40B4-BE49-F238E27FC236}">
                <a16:creationId xmlns:a16="http://schemas.microsoft.com/office/drawing/2014/main" id="{3CFBFF3A-913D-A064-2C80-5BD08DB89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999" y="2242692"/>
            <a:ext cx="3390900" cy="812800"/>
          </a:xfrm>
          <a:prstGeom prst="rect">
            <a:avLst/>
          </a:prstGeom>
        </p:spPr>
      </p:pic>
      <p:pic>
        <p:nvPicPr>
          <p:cNvPr id="15" name="図 1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E0321525-9D9A-FAFD-B0C5-DF6B83CDD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575" y="3131308"/>
            <a:ext cx="3479800" cy="876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44B02FD-81D8-EAFC-7663-AE89983362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571" y="4301125"/>
            <a:ext cx="7200900" cy="8763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852C036-82BE-8C55-8085-5AEF42ACC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0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0D6EB516-F27C-9727-2BFF-C9AF6B3A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47" y="275398"/>
            <a:ext cx="7552697" cy="2472609"/>
          </a:xfrm>
          <a:prstGeom prst="rect">
            <a:avLst/>
          </a:prstGeom>
        </p:spPr>
      </p:pic>
      <p:pic>
        <p:nvPicPr>
          <p:cNvPr id="5" name="図 4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E038A96F-3263-C460-C20B-F3C6262AA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51" y="3262856"/>
            <a:ext cx="5821870" cy="854174"/>
          </a:xfrm>
          <a:prstGeom prst="rect">
            <a:avLst/>
          </a:prstGeom>
        </p:spPr>
      </p:pic>
      <p:pic>
        <p:nvPicPr>
          <p:cNvPr id="7" name="図 6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895A19EB-18BE-682C-8E2F-98FB0FEA7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51" y="4699492"/>
            <a:ext cx="6001697" cy="76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976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BE4EC222-B9C9-07C4-B0C7-D472219AA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2" y="36658"/>
            <a:ext cx="7581900" cy="787400"/>
          </a:xfrm>
          <a:prstGeom prst="rect">
            <a:avLst/>
          </a:pr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12B63F4-A51A-511A-D8B6-7AC70FA6D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40" y="1319277"/>
            <a:ext cx="3937000" cy="660400"/>
          </a:xfrm>
          <a:prstGeom prst="rect">
            <a:avLst/>
          </a:prstGeom>
        </p:spPr>
      </p:pic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A4E31DF-4C1C-7513-08B4-42B0FD165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1643" y="4674522"/>
            <a:ext cx="3643549" cy="460044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B5AD7BE1-DDB5-9EEB-CC7E-9CEBEF055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702607"/>
            <a:ext cx="2180609" cy="478446"/>
          </a:xfrm>
          <a:prstGeom prst="rect">
            <a:avLst/>
          </a:prstGeom>
        </p:spPr>
      </p:pic>
      <p:pic>
        <p:nvPicPr>
          <p:cNvPr id="13" name="図 12" descr="アイコン&#10;&#10;低い精度で自動的に生成された説明">
            <a:extLst>
              <a:ext uri="{FF2B5EF4-FFF2-40B4-BE49-F238E27FC236}">
                <a16:creationId xmlns:a16="http://schemas.microsoft.com/office/drawing/2014/main" id="{B95CA8C1-78AE-5EE0-E158-B02DA731BC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1324" y="5308837"/>
            <a:ext cx="2116203" cy="469245"/>
          </a:xfrm>
          <a:prstGeom prst="rect">
            <a:avLst/>
          </a:prstGeom>
        </p:spPr>
      </p:pic>
      <p:pic>
        <p:nvPicPr>
          <p:cNvPr id="15" name="図 1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DA18AE5-E84E-6DA3-2621-50FD0D55E7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5916799"/>
            <a:ext cx="3413527" cy="46004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06485F9-A976-00A9-D04E-F04D2F6353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862" y="1287527"/>
            <a:ext cx="6731000" cy="723900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502AFA1-EF0C-7307-BD08-FA8B17A26F10}"/>
              </a:ext>
            </a:extLst>
          </p:cNvPr>
          <p:cNvSpPr/>
          <p:nvPr/>
        </p:nvSpPr>
        <p:spPr>
          <a:xfrm>
            <a:off x="0" y="-15172"/>
            <a:ext cx="12192000" cy="872994"/>
          </a:xfrm>
          <a:prstGeom prst="rect">
            <a:avLst/>
          </a:prstGeom>
          <a:solidFill>
            <a:srgbClr val="E97095">
              <a:alpha val="297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 descr="テキスト&#10;&#10;低い精度で自動的に生成された説明">
            <a:extLst>
              <a:ext uri="{FF2B5EF4-FFF2-40B4-BE49-F238E27FC236}">
                <a16:creationId xmlns:a16="http://schemas.microsoft.com/office/drawing/2014/main" id="{1C3337FB-C56E-1CC5-CAA7-772BE0353B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7727" y="2465246"/>
            <a:ext cx="4749800" cy="660400"/>
          </a:xfrm>
          <a:prstGeom prst="rect">
            <a:avLst/>
          </a:prstGeom>
        </p:spPr>
      </p:pic>
      <p:sp>
        <p:nvSpPr>
          <p:cNvPr id="25" name="U ターン矢印 24">
            <a:extLst>
              <a:ext uri="{FF2B5EF4-FFF2-40B4-BE49-F238E27FC236}">
                <a16:creationId xmlns:a16="http://schemas.microsoft.com/office/drawing/2014/main" id="{42A3BCEF-00D5-2B4E-DB27-305C7197383A}"/>
              </a:ext>
            </a:extLst>
          </p:cNvPr>
          <p:cNvSpPr/>
          <p:nvPr/>
        </p:nvSpPr>
        <p:spPr>
          <a:xfrm>
            <a:off x="2980116" y="4151764"/>
            <a:ext cx="2640376" cy="550843"/>
          </a:xfrm>
          <a:prstGeom prst="uturnArrow">
            <a:avLst>
              <a:gd name="adj1" fmla="val 8586"/>
              <a:gd name="adj2" fmla="val 16151"/>
              <a:gd name="adj3" fmla="val 34845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U ターン矢印 25">
            <a:extLst>
              <a:ext uri="{FF2B5EF4-FFF2-40B4-BE49-F238E27FC236}">
                <a16:creationId xmlns:a16="http://schemas.microsoft.com/office/drawing/2014/main" id="{ECFCCF2D-1B58-EBC0-EFF0-523439495806}"/>
              </a:ext>
            </a:extLst>
          </p:cNvPr>
          <p:cNvSpPr/>
          <p:nvPr/>
        </p:nvSpPr>
        <p:spPr>
          <a:xfrm>
            <a:off x="3101302" y="4259561"/>
            <a:ext cx="1704783" cy="443046"/>
          </a:xfrm>
          <a:prstGeom prst="uturnArrow">
            <a:avLst>
              <a:gd name="adj1" fmla="val 11413"/>
              <a:gd name="adj2" fmla="val 19704"/>
              <a:gd name="adj3" fmla="val 41952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U ターン矢印 26">
            <a:extLst>
              <a:ext uri="{FF2B5EF4-FFF2-40B4-BE49-F238E27FC236}">
                <a16:creationId xmlns:a16="http://schemas.microsoft.com/office/drawing/2014/main" id="{CD4F5191-72E1-CE5C-86FC-991651EC61F4}"/>
              </a:ext>
            </a:extLst>
          </p:cNvPr>
          <p:cNvSpPr/>
          <p:nvPr/>
        </p:nvSpPr>
        <p:spPr>
          <a:xfrm flipV="1">
            <a:off x="3912476" y="5078332"/>
            <a:ext cx="893610" cy="253630"/>
          </a:xfrm>
          <a:prstGeom prst="uturnArrow">
            <a:avLst>
              <a:gd name="adj1" fmla="val 14507"/>
              <a:gd name="adj2" fmla="val 25000"/>
              <a:gd name="adj3" fmla="val 54299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U ターン矢印 27">
            <a:extLst>
              <a:ext uri="{FF2B5EF4-FFF2-40B4-BE49-F238E27FC236}">
                <a16:creationId xmlns:a16="http://schemas.microsoft.com/office/drawing/2014/main" id="{F0DE160F-CF21-F778-ECDD-687CCDD1B661}"/>
              </a:ext>
            </a:extLst>
          </p:cNvPr>
          <p:cNvSpPr/>
          <p:nvPr/>
        </p:nvSpPr>
        <p:spPr>
          <a:xfrm flipV="1">
            <a:off x="3843582" y="5084595"/>
            <a:ext cx="1776909" cy="360794"/>
          </a:xfrm>
          <a:prstGeom prst="uturnArrow">
            <a:avLst>
              <a:gd name="adj1" fmla="val 11035"/>
              <a:gd name="adj2" fmla="val 21440"/>
              <a:gd name="adj3" fmla="val 45424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円/楕円 34">
            <a:extLst>
              <a:ext uri="{FF2B5EF4-FFF2-40B4-BE49-F238E27FC236}">
                <a16:creationId xmlns:a16="http://schemas.microsoft.com/office/drawing/2014/main" id="{EA027EC4-8B1A-9C52-E181-59F948612C6D}"/>
              </a:ext>
            </a:extLst>
          </p:cNvPr>
          <p:cNvSpPr/>
          <p:nvPr/>
        </p:nvSpPr>
        <p:spPr>
          <a:xfrm>
            <a:off x="6960637" y="1319277"/>
            <a:ext cx="429208" cy="660400"/>
          </a:xfrm>
          <a:prstGeom prst="ellipse">
            <a:avLst/>
          </a:prstGeom>
          <a:solidFill>
            <a:schemeClr val="accent4">
              <a:alpha val="300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688198C-F425-4692-FDB7-0FB2E7B17F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1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9B69B8-D70C-CE17-116B-4B1C21E3D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" y="68166"/>
            <a:ext cx="7581900" cy="787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B77E9A0-2683-C498-4063-65C3C29367B1}"/>
              </a:ext>
            </a:extLst>
          </p:cNvPr>
          <p:cNvSpPr/>
          <p:nvPr/>
        </p:nvSpPr>
        <p:spPr>
          <a:xfrm>
            <a:off x="0" y="-15172"/>
            <a:ext cx="12192000" cy="872994"/>
          </a:xfrm>
          <a:prstGeom prst="rect">
            <a:avLst/>
          </a:prstGeom>
          <a:solidFill>
            <a:schemeClr val="accent6">
              <a:alpha val="2972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1E379BA-DF36-9F5C-1FBB-08E779EB9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51" y="1591347"/>
            <a:ext cx="5194300" cy="622300"/>
          </a:xfrm>
          <a:prstGeom prst="rect">
            <a:avLst/>
          </a:prstGeom>
        </p:spPr>
      </p:pic>
      <p:pic>
        <p:nvPicPr>
          <p:cNvPr id="8" name="図 7" descr="図形&#10;&#10;中程度の精度で自動的に生成された説明">
            <a:extLst>
              <a:ext uri="{FF2B5EF4-FFF2-40B4-BE49-F238E27FC236}">
                <a16:creationId xmlns:a16="http://schemas.microsoft.com/office/drawing/2014/main" id="{862A01DF-B51A-6634-6D05-15B795332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497" y="4734984"/>
            <a:ext cx="3369000" cy="555828"/>
          </a:xfrm>
          <a:prstGeom prst="rect">
            <a:avLst/>
          </a:prstGeom>
        </p:spPr>
      </p:pic>
      <p:pic>
        <p:nvPicPr>
          <p:cNvPr id="10" name="図 9" descr="アイコン&#10;&#10;低い精度で自動的に生成された説明">
            <a:extLst>
              <a:ext uri="{FF2B5EF4-FFF2-40B4-BE49-F238E27FC236}">
                <a16:creationId xmlns:a16="http://schemas.microsoft.com/office/drawing/2014/main" id="{57F53E66-9BD3-C41F-F1B3-28917B9DA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0856" y="4630860"/>
            <a:ext cx="2597646" cy="465081"/>
          </a:xfrm>
          <a:prstGeom prst="rect">
            <a:avLst/>
          </a:prstGeom>
        </p:spPr>
      </p:pic>
      <p:pic>
        <p:nvPicPr>
          <p:cNvPr id="12" name="図 11" descr="テキスト&#10;&#10;低い精度で自動的に生成された説明">
            <a:extLst>
              <a:ext uri="{FF2B5EF4-FFF2-40B4-BE49-F238E27FC236}">
                <a16:creationId xmlns:a16="http://schemas.microsoft.com/office/drawing/2014/main" id="{612CC546-F219-72E1-9056-ECE0C47D5C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8311" y="5151560"/>
            <a:ext cx="2246000" cy="499111"/>
          </a:xfrm>
          <a:prstGeom prst="rect">
            <a:avLst/>
          </a:prstGeom>
        </p:spPr>
      </p:pic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6427A06-F720-7649-2400-C93B4E36AA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0856" y="5946606"/>
            <a:ext cx="2302717" cy="510455"/>
          </a:xfrm>
          <a:prstGeom prst="rect">
            <a:avLst/>
          </a:prstGeom>
        </p:spPr>
      </p:pic>
      <p:sp>
        <p:nvSpPr>
          <p:cNvPr id="15" name="U ターン矢印 14">
            <a:extLst>
              <a:ext uri="{FF2B5EF4-FFF2-40B4-BE49-F238E27FC236}">
                <a16:creationId xmlns:a16="http://schemas.microsoft.com/office/drawing/2014/main" id="{944DEA9C-F0C6-D0E7-C2CB-3720E28043D9}"/>
              </a:ext>
            </a:extLst>
          </p:cNvPr>
          <p:cNvSpPr/>
          <p:nvPr/>
        </p:nvSpPr>
        <p:spPr>
          <a:xfrm>
            <a:off x="2743266" y="4240204"/>
            <a:ext cx="2640376" cy="550843"/>
          </a:xfrm>
          <a:prstGeom prst="uturnArrow">
            <a:avLst>
              <a:gd name="adj1" fmla="val 8586"/>
              <a:gd name="adj2" fmla="val 16151"/>
              <a:gd name="adj3" fmla="val 34845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U ターン矢印 15">
            <a:extLst>
              <a:ext uri="{FF2B5EF4-FFF2-40B4-BE49-F238E27FC236}">
                <a16:creationId xmlns:a16="http://schemas.microsoft.com/office/drawing/2014/main" id="{EC15411F-F24A-991C-950B-C0C31B7D7E1F}"/>
              </a:ext>
            </a:extLst>
          </p:cNvPr>
          <p:cNvSpPr/>
          <p:nvPr/>
        </p:nvSpPr>
        <p:spPr>
          <a:xfrm>
            <a:off x="2864452" y="4348001"/>
            <a:ext cx="1704783" cy="443046"/>
          </a:xfrm>
          <a:prstGeom prst="uturnArrow">
            <a:avLst>
              <a:gd name="adj1" fmla="val 11413"/>
              <a:gd name="adj2" fmla="val 19704"/>
              <a:gd name="adj3" fmla="val 41952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U ターン矢印 16">
            <a:extLst>
              <a:ext uri="{FF2B5EF4-FFF2-40B4-BE49-F238E27FC236}">
                <a16:creationId xmlns:a16="http://schemas.microsoft.com/office/drawing/2014/main" id="{4B7B4749-7E90-D583-D859-C180BA264CC5}"/>
              </a:ext>
            </a:extLst>
          </p:cNvPr>
          <p:cNvSpPr/>
          <p:nvPr/>
        </p:nvSpPr>
        <p:spPr>
          <a:xfrm flipV="1">
            <a:off x="3675626" y="5166772"/>
            <a:ext cx="893610" cy="253630"/>
          </a:xfrm>
          <a:prstGeom prst="uturnArrow">
            <a:avLst>
              <a:gd name="adj1" fmla="val 14507"/>
              <a:gd name="adj2" fmla="val 25000"/>
              <a:gd name="adj3" fmla="val 54299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U ターン矢印 17">
            <a:extLst>
              <a:ext uri="{FF2B5EF4-FFF2-40B4-BE49-F238E27FC236}">
                <a16:creationId xmlns:a16="http://schemas.microsoft.com/office/drawing/2014/main" id="{9CB0E130-1432-D012-B003-10C7F38B4D40}"/>
              </a:ext>
            </a:extLst>
          </p:cNvPr>
          <p:cNvSpPr/>
          <p:nvPr/>
        </p:nvSpPr>
        <p:spPr>
          <a:xfrm flipV="1">
            <a:off x="3606732" y="5173035"/>
            <a:ext cx="1776909" cy="360794"/>
          </a:xfrm>
          <a:prstGeom prst="uturnArrow">
            <a:avLst>
              <a:gd name="adj1" fmla="val 11035"/>
              <a:gd name="adj2" fmla="val 21440"/>
              <a:gd name="adj3" fmla="val 45424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553EAB77-98BF-8B45-383E-77C32176EB2E}"/>
              </a:ext>
            </a:extLst>
          </p:cNvPr>
          <p:cNvCxnSpPr/>
          <p:nvPr/>
        </p:nvCxnSpPr>
        <p:spPr>
          <a:xfrm>
            <a:off x="7388311" y="4630860"/>
            <a:ext cx="1050191" cy="5207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D0E50C9-5E3A-7B33-101F-966DFCC699DF}"/>
              </a:ext>
            </a:extLst>
          </p:cNvPr>
          <p:cNvCxnSpPr/>
          <p:nvPr/>
        </p:nvCxnSpPr>
        <p:spPr>
          <a:xfrm>
            <a:off x="7518940" y="5190697"/>
            <a:ext cx="1050191" cy="5207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3" name="図 22" descr="図形&#10;&#10;中程度の精度で自動的に生成された説明">
            <a:extLst>
              <a:ext uri="{FF2B5EF4-FFF2-40B4-BE49-F238E27FC236}">
                <a16:creationId xmlns:a16="http://schemas.microsoft.com/office/drawing/2014/main" id="{199CBC3E-32B4-E31B-A4B0-4DF16EA85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0856" y="1515147"/>
            <a:ext cx="3022600" cy="698500"/>
          </a:xfrm>
          <a:prstGeom prst="rect">
            <a:avLst/>
          </a:prstGeom>
        </p:spPr>
      </p:pic>
      <p:pic>
        <p:nvPicPr>
          <p:cNvPr id="25" name="図 2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F0260F5-0BF7-331B-93DF-3E3EF17205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0856" y="2448856"/>
            <a:ext cx="2603500" cy="584200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6B97D35-138B-2CCF-776B-101DF8079A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E40351-FB10-C915-4B68-3478487B2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24" y="107302"/>
            <a:ext cx="7772400" cy="598596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861AD1A-4854-BAA4-E44D-9B14F61E6FC7}"/>
              </a:ext>
            </a:extLst>
          </p:cNvPr>
          <p:cNvSpPr/>
          <p:nvPr/>
        </p:nvSpPr>
        <p:spPr>
          <a:xfrm>
            <a:off x="0" y="-15172"/>
            <a:ext cx="12192000" cy="872994"/>
          </a:xfrm>
          <a:prstGeom prst="rect">
            <a:avLst/>
          </a:prstGeom>
          <a:solidFill>
            <a:schemeClr val="accent1">
              <a:lumMod val="60000"/>
              <a:lumOff val="40000"/>
              <a:alpha val="2972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BBBC85-B4D9-2068-8CD8-FBEB86DDF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4" y="1338683"/>
            <a:ext cx="5372100" cy="635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E8238B2-28B0-11EE-9118-A6FC83F59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979" y="2130694"/>
            <a:ext cx="7454900" cy="647700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07CEA72-6ED7-2C62-7E9E-FDDA6F154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7979" y="2935405"/>
            <a:ext cx="3898900" cy="647700"/>
          </a:xfrm>
          <a:prstGeom prst="rect">
            <a:avLst/>
          </a:prstGeom>
        </p:spPr>
      </p:pic>
      <p:pic>
        <p:nvPicPr>
          <p:cNvPr id="12" name="図 11" descr="図形&#10;&#10;中程度の精度で自動的に生成された説明">
            <a:extLst>
              <a:ext uri="{FF2B5EF4-FFF2-40B4-BE49-F238E27FC236}">
                <a16:creationId xmlns:a16="http://schemas.microsoft.com/office/drawing/2014/main" id="{345BDE5C-BF1E-5535-E2F9-674EA6CED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8418" y="4695839"/>
            <a:ext cx="2990071" cy="520851"/>
          </a:xfrm>
          <a:prstGeom prst="rect">
            <a:avLst/>
          </a:prstGeom>
        </p:spPr>
      </p:pic>
      <p:pic>
        <p:nvPicPr>
          <p:cNvPr id="14" name="図 13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8E27DB8-F822-FEEC-EE7D-E1E3348F6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3276" y="4719883"/>
            <a:ext cx="2064114" cy="462979"/>
          </a:xfrm>
          <a:prstGeom prst="rect">
            <a:avLst/>
          </a:prstGeom>
        </p:spPr>
      </p:pic>
      <p:pic>
        <p:nvPicPr>
          <p:cNvPr id="16" name="図 1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DC085CA-908E-D687-A74C-62CD08A4E1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8170" y="5259772"/>
            <a:ext cx="2218440" cy="472624"/>
          </a:xfrm>
          <a:prstGeom prst="rect">
            <a:avLst/>
          </a:prstGeom>
        </p:spPr>
      </p:pic>
      <p:pic>
        <p:nvPicPr>
          <p:cNvPr id="18" name="図 1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64DF77D-9FCD-8887-74DF-637C399D0C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3276" y="5848887"/>
            <a:ext cx="2990071" cy="501560"/>
          </a:xfrm>
          <a:prstGeom prst="rect">
            <a:avLst/>
          </a:prstGeom>
        </p:spPr>
      </p:pic>
      <p:sp>
        <p:nvSpPr>
          <p:cNvPr id="19" name="U ターン矢印 18">
            <a:extLst>
              <a:ext uri="{FF2B5EF4-FFF2-40B4-BE49-F238E27FC236}">
                <a16:creationId xmlns:a16="http://schemas.microsoft.com/office/drawing/2014/main" id="{ACE4578C-8EFE-1344-66C6-32C46417C69D}"/>
              </a:ext>
            </a:extLst>
          </p:cNvPr>
          <p:cNvSpPr/>
          <p:nvPr/>
        </p:nvSpPr>
        <p:spPr>
          <a:xfrm>
            <a:off x="2743266" y="4240204"/>
            <a:ext cx="2640376" cy="550843"/>
          </a:xfrm>
          <a:prstGeom prst="uturnArrow">
            <a:avLst>
              <a:gd name="adj1" fmla="val 8586"/>
              <a:gd name="adj2" fmla="val 16151"/>
              <a:gd name="adj3" fmla="val 34845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U ターン矢印 19">
            <a:extLst>
              <a:ext uri="{FF2B5EF4-FFF2-40B4-BE49-F238E27FC236}">
                <a16:creationId xmlns:a16="http://schemas.microsoft.com/office/drawing/2014/main" id="{0DC428F0-C896-B2BC-3EE2-33D9830283B1}"/>
              </a:ext>
            </a:extLst>
          </p:cNvPr>
          <p:cNvSpPr/>
          <p:nvPr/>
        </p:nvSpPr>
        <p:spPr>
          <a:xfrm>
            <a:off x="2864452" y="4348001"/>
            <a:ext cx="1704783" cy="443046"/>
          </a:xfrm>
          <a:prstGeom prst="uturnArrow">
            <a:avLst>
              <a:gd name="adj1" fmla="val 11413"/>
              <a:gd name="adj2" fmla="val 19704"/>
              <a:gd name="adj3" fmla="val 41952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U ターン矢印 20">
            <a:extLst>
              <a:ext uri="{FF2B5EF4-FFF2-40B4-BE49-F238E27FC236}">
                <a16:creationId xmlns:a16="http://schemas.microsoft.com/office/drawing/2014/main" id="{6F502620-F2A6-1C71-8B80-60EF687BCDF3}"/>
              </a:ext>
            </a:extLst>
          </p:cNvPr>
          <p:cNvSpPr/>
          <p:nvPr/>
        </p:nvSpPr>
        <p:spPr>
          <a:xfrm flipV="1">
            <a:off x="3675626" y="5166772"/>
            <a:ext cx="893610" cy="253630"/>
          </a:xfrm>
          <a:prstGeom prst="uturnArrow">
            <a:avLst>
              <a:gd name="adj1" fmla="val 14507"/>
              <a:gd name="adj2" fmla="val 25000"/>
              <a:gd name="adj3" fmla="val 54299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U ターン矢印 21">
            <a:extLst>
              <a:ext uri="{FF2B5EF4-FFF2-40B4-BE49-F238E27FC236}">
                <a16:creationId xmlns:a16="http://schemas.microsoft.com/office/drawing/2014/main" id="{7FB97F13-2AE9-69FC-00E8-A3D416C54CF1}"/>
              </a:ext>
            </a:extLst>
          </p:cNvPr>
          <p:cNvSpPr/>
          <p:nvPr/>
        </p:nvSpPr>
        <p:spPr>
          <a:xfrm flipV="1">
            <a:off x="3606732" y="5173035"/>
            <a:ext cx="1776909" cy="360794"/>
          </a:xfrm>
          <a:prstGeom prst="uturnArrow">
            <a:avLst>
              <a:gd name="adj1" fmla="val 11035"/>
              <a:gd name="adj2" fmla="val 21440"/>
              <a:gd name="adj3" fmla="val 45424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A761385-62A8-45ED-9126-AAB94A2FD351}"/>
              </a:ext>
            </a:extLst>
          </p:cNvPr>
          <p:cNvGrpSpPr/>
          <p:nvPr/>
        </p:nvGrpSpPr>
        <p:grpSpPr>
          <a:xfrm>
            <a:off x="6277429" y="1730827"/>
            <a:ext cx="1949450" cy="1146332"/>
            <a:chOff x="6277429" y="1730827"/>
            <a:chExt cx="1949450" cy="1146332"/>
          </a:xfrm>
        </p:grpSpPr>
        <p:sp>
          <p:nvSpPr>
            <p:cNvPr id="23" name="円/楕円 22">
              <a:extLst>
                <a:ext uri="{FF2B5EF4-FFF2-40B4-BE49-F238E27FC236}">
                  <a16:creationId xmlns:a16="http://schemas.microsoft.com/office/drawing/2014/main" id="{59092F51-E869-C81B-809D-9F5412ACD1BF}"/>
                </a:ext>
              </a:extLst>
            </p:cNvPr>
            <p:cNvSpPr/>
            <p:nvPr/>
          </p:nvSpPr>
          <p:spPr>
            <a:xfrm>
              <a:off x="6277429" y="2072448"/>
              <a:ext cx="1949450" cy="804711"/>
            </a:xfrm>
            <a:prstGeom prst="ellipse">
              <a:avLst/>
            </a:prstGeom>
            <a:solidFill>
              <a:srgbClr val="E97095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09430F2-4736-7316-64F1-911026240645}"/>
                </a:ext>
              </a:extLst>
            </p:cNvPr>
            <p:cNvSpPr txBox="1"/>
            <p:nvPr/>
          </p:nvSpPr>
          <p:spPr>
            <a:xfrm>
              <a:off x="6735333" y="173082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>
                  <a:solidFill>
                    <a:srgbClr val="FF0000"/>
                  </a:solidFill>
                </a:rPr>
                <a:t>た</a:t>
              </a:r>
              <a:r>
                <a:rPr kumimoji="1" lang="ja-JP" altLang="en-US">
                  <a:solidFill>
                    <a:srgbClr val="FF0000"/>
                  </a:solidFill>
                </a:rPr>
                <a:t>し算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41C466D-0F69-9692-7B47-B8E6276D87FC}"/>
              </a:ext>
            </a:extLst>
          </p:cNvPr>
          <p:cNvGrpSpPr/>
          <p:nvPr/>
        </p:nvGrpSpPr>
        <p:grpSpPr>
          <a:xfrm>
            <a:off x="9431176" y="1712166"/>
            <a:ext cx="2351703" cy="1223705"/>
            <a:chOff x="9431176" y="1712166"/>
            <a:chExt cx="2351703" cy="1223705"/>
          </a:xfrm>
        </p:grpSpPr>
        <p:sp>
          <p:nvSpPr>
            <p:cNvPr id="24" name="円/楕円 23">
              <a:extLst>
                <a:ext uri="{FF2B5EF4-FFF2-40B4-BE49-F238E27FC236}">
                  <a16:creationId xmlns:a16="http://schemas.microsoft.com/office/drawing/2014/main" id="{68F193FE-2391-15DF-542B-20C941BA077D}"/>
                </a:ext>
              </a:extLst>
            </p:cNvPr>
            <p:cNvSpPr/>
            <p:nvPr/>
          </p:nvSpPr>
          <p:spPr>
            <a:xfrm>
              <a:off x="9431176" y="2013734"/>
              <a:ext cx="2351703" cy="922137"/>
            </a:xfrm>
            <a:prstGeom prst="ellipse">
              <a:avLst/>
            </a:prstGeom>
            <a:solidFill>
              <a:srgbClr val="007FBA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2D215C4-C63A-6DEA-E45B-492D463CE5E0}"/>
                </a:ext>
              </a:extLst>
            </p:cNvPr>
            <p:cNvSpPr txBox="1"/>
            <p:nvPr/>
          </p:nvSpPr>
          <p:spPr>
            <a:xfrm>
              <a:off x="10168999" y="171216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FF0000"/>
                  </a:solidFill>
                </a:rPr>
                <a:t>かけ算</a:t>
              </a:r>
            </a:p>
          </p:txBody>
        </p:sp>
      </p:grp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204476A-E312-466C-81B6-C609007188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9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DA94A77-74AC-9582-265C-A5460BE956F7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62FF1912-C339-2DD6-3794-C8F4A105D847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BEAB3E54-EC4C-67FD-7444-E934343A6738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D0EDC359-F4FE-2720-4552-48A7458A0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080180"/>
            <a:ext cx="6692900" cy="939800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3D7A73F-4784-0760-0691-ABD412C38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4" y="2271980"/>
            <a:ext cx="3312065" cy="592685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C2CD87AB-D81C-978A-EA5E-483A69C8F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864" y="3632196"/>
            <a:ext cx="3474763" cy="604307"/>
          </a:xfrm>
          <a:prstGeom prst="rect">
            <a:avLst/>
          </a:prstGeom>
        </p:spPr>
      </p:pic>
      <p:pic>
        <p:nvPicPr>
          <p:cNvPr id="12" name="図 11" descr="アイコン&#10;&#10;自動的に生成された説明">
            <a:extLst>
              <a:ext uri="{FF2B5EF4-FFF2-40B4-BE49-F238E27FC236}">
                <a16:creationId xmlns:a16="http://schemas.microsoft.com/office/drawing/2014/main" id="{FBC8F870-9315-7102-AFBF-642656CC6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864" y="5082171"/>
            <a:ext cx="4869317" cy="60430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BB8D0D2-7108-D527-1CC4-ED702B5FD6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332" y="2258621"/>
            <a:ext cx="5369032" cy="615928"/>
          </a:xfrm>
          <a:prstGeom prst="rect">
            <a:avLst/>
          </a:prstGeom>
        </p:spPr>
      </p:pic>
      <p:pic>
        <p:nvPicPr>
          <p:cNvPr id="16" name="図 1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2A307810-9DAB-3352-D851-542287CA08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661" y="3606796"/>
            <a:ext cx="4869317" cy="62754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5A854C4-EE0E-139E-69D5-D726BF97AD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4661" y="5030100"/>
            <a:ext cx="5380653" cy="62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0A1A95EC-C6C8-A359-610F-5B530F5E1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02" y="203103"/>
            <a:ext cx="6692900" cy="939800"/>
          </a:xfrm>
          <a:prstGeom prst="rect">
            <a:avLst/>
          </a:prstGeom>
        </p:spPr>
      </p:pic>
      <p:pic>
        <p:nvPicPr>
          <p:cNvPr id="4" name="図 3" descr="挿絵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F1F795A-AC1F-A69C-9DE1-56D10DC11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12" y="1376006"/>
            <a:ext cx="3708400" cy="635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6C1146-1992-5662-D325-0FEDBA30E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688" y="1376006"/>
            <a:ext cx="5803900" cy="711200"/>
          </a:xfrm>
          <a:prstGeom prst="rect">
            <a:avLst/>
          </a:prstGeom>
        </p:spPr>
      </p:pic>
      <p:pic>
        <p:nvPicPr>
          <p:cNvPr id="8" name="図 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AD8DA51-7128-87FE-D593-56C16E8EC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688" y="2320309"/>
            <a:ext cx="4165600" cy="571500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9859B9A-EA1C-0C2A-EDBD-E93ADF127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12" y="3942703"/>
            <a:ext cx="3848100" cy="736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EA92EC1-296E-5B44-FE01-A855495E0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3688" y="3968103"/>
            <a:ext cx="6667500" cy="7112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D7A4D69-9C71-1AF7-797C-F73DD9FE77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3688" y="5019774"/>
            <a:ext cx="4838700" cy="5842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733370F-AA40-87D3-C32F-8EC8D9359B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4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62C93244-040E-64A3-F223-0A3B0A94C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02" y="203103"/>
            <a:ext cx="6692900" cy="939800"/>
          </a:xfrm>
          <a:prstGeom prst="rect">
            <a:avLst/>
          </a:prstGeom>
        </p:spPr>
      </p:pic>
      <p:pic>
        <p:nvPicPr>
          <p:cNvPr id="4" name="図 3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053D34F0-EE0E-F9C5-4837-2AE8A9393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325984"/>
            <a:ext cx="5295900" cy="660400"/>
          </a:xfrm>
          <a:prstGeom prst="rect">
            <a:avLst/>
          </a:prstGeom>
        </p:spPr>
      </p:pic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B83E40AB-4AA6-7CF5-667D-5D514FC45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579" y="1325984"/>
            <a:ext cx="3048000" cy="685800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82BE698-0899-7C49-FCAD-BDD1E497D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902" y="2169886"/>
            <a:ext cx="2730500" cy="584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198B4CC-6FE4-A96D-BA33-9EBE1A1AE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3831418"/>
            <a:ext cx="5892800" cy="685800"/>
          </a:xfrm>
          <a:prstGeom prst="rect">
            <a:avLst/>
          </a:prstGeom>
        </p:spPr>
      </p:pic>
      <p:pic>
        <p:nvPicPr>
          <p:cNvPr id="12" name="図 11" descr="図形&#10;&#10;中程度の精度で自動的に生成された説明">
            <a:extLst>
              <a:ext uri="{FF2B5EF4-FFF2-40B4-BE49-F238E27FC236}">
                <a16:creationId xmlns:a16="http://schemas.microsoft.com/office/drawing/2014/main" id="{65A77F93-F4D4-F86F-3664-5AF7750B46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7579" y="3806018"/>
            <a:ext cx="3314700" cy="711200"/>
          </a:xfrm>
          <a:prstGeom prst="rect">
            <a:avLst/>
          </a:prstGeom>
        </p:spPr>
      </p:pic>
      <p:pic>
        <p:nvPicPr>
          <p:cNvPr id="14" name="図 13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77844F7A-3FBF-9D5C-BB20-B4ABB588FD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4902" y="4657792"/>
            <a:ext cx="2946400" cy="5842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556154A9-B44E-9FC1-23AC-65753A2FCE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84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ダイアグラム&#10;&#10;自動的に生成された説明">
            <a:extLst>
              <a:ext uri="{FF2B5EF4-FFF2-40B4-BE49-F238E27FC236}">
                <a16:creationId xmlns:a16="http://schemas.microsoft.com/office/drawing/2014/main" id="{62C93244-040E-64A3-F223-0A3B0A94C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2" y="203103"/>
            <a:ext cx="6692900" cy="9398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977F29B-779E-3AE3-902D-E1E94B08F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1382356"/>
            <a:ext cx="5372100" cy="622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4634E1-E223-EED1-9E9A-DD5E35814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455" y="2102630"/>
            <a:ext cx="6946900" cy="698500"/>
          </a:xfrm>
          <a:prstGeom prst="rect">
            <a:avLst/>
          </a:prstGeom>
        </p:spPr>
      </p:pic>
      <p:pic>
        <p:nvPicPr>
          <p:cNvPr id="8" name="図 7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CBE5B1CE-EDBE-4992-2B0E-E80A850F7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5235" y="2964383"/>
            <a:ext cx="4178300" cy="647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9C261B7-67DF-21C2-B41B-A415BF6B21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3901396"/>
            <a:ext cx="5880100" cy="5969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F7ED819-E4E7-2CFC-4BF4-AE1908B43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455" y="4774892"/>
            <a:ext cx="9639289" cy="647699"/>
          </a:xfrm>
          <a:prstGeom prst="rect">
            <a:avLst/>
          </a:prstGeom>
        </p:spPr>
      </p:pic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321690A-556C-190C-5E6B-E692413E65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1455" y="5560141"/>
            <a:ext cx="5003800" cy="6604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D6C8622-1524-DAC5-25B7-772DFEA41F94}"/>
              </a:ext>
            </a:extLst>
          </p:cNvPr>
          <p:cNvGrpSpPr/>
          <p:nvPr/>
        </p:nvGrpSpPr>
        <p:grpSpPr>
          <a:xfrm>
            <a:off x="4146550" y="1834599"/>
            <a:ext cx="1949450" cy="1146332"/>
            <a:chOff x="6277429" y="1730827"/>
            <a:chExt cx="1949450" cy="1146332"/>
          </a:xfrm>
        </p:grpSpPr>
        <p:sp>
          <p:nvSpPr>
            <p:cNvPr id="5" name="円/楕円 4">
              <a:extLst>
                <a:ext uri="{FF2B5EF4-FFF2-40B4-BE49-F238E27FC236}">
                  <a16:creationId xmlns:a16="http://schemas.microsoft.com/office/drawing/2014/main" id="{6F3C02C4-BABA-A743-F533-48479B41BCA7}"/>
                </a:ext>
              </a:extLst>
            </p:cNvPr>
            <p:cNvSpPr/>
            <p:nvPr/>
          </p:nvSpPr>
          <p:spPr>
            <a:xfrm>
              <a:off x="6277429" y="2072448"/>
              <a:ext cx="1949450" cy="804711"/>
            </a:xfrm>
            <a:prstGeom prst="ellipse">
              <a:avLst/>
            </a:prstGeom>
            <a:solidFill>
              <a:srgbClr val="E97095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8DE14854-3818-05AD-8DB8-9886E7212809}"/>
                </a:ext>
              </a:extLst>
            </p:cNvPr>
            <p:cNvSpPr txBox="1"/>
            <p:nvPr/>
          </p:nvSpPr>
          <p:spPr>
            <a:xfrm>
              <a:off x="6735333" y="173082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>
                  <a:solidFill>
                    <a:srgbClr val="FF0000"/>
                  </a:solidFill>
                </a:rPr>
                <a:t>た</a:t>
              </a:r>
              <a:r>
                <a:rPr kumimoji="1" lang="ja-JP" altLang="en-US">
                  <a:solidFill>
                    <a:srgbClr val="FF0000"/>
                  </a:solidFill>
                </a:rPr>
                <a:t>し算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47BB4CB-0A5E-EA3E-7141-FE35146FED74}"/>
              </a:ext>
            </a:extLst>
          </p:cNvPr>
          <p:cNvGrpSpPr/>
          <p:nvPr/>
        </p:nvGrpSpPr>
        <p:grpSpPr>
          <a:xfrm>
            <a:off x="7300297" y="1815938"/>
            <a:ext cx="2351703" cy="1223705"/>
            <a:chOff x="9431176" y="1712166"/>
            <a:chExt cx="2351703" cy="1223705"/>
          </a:xfrm>
        </p:grpSpPr>
        <p:sp>
          <p:nvSpPr>
            <p:cNvPr id="11" name="円/楕円 10">
              <a:extLst>
                <a:ext uri="{FF2B5EF4-FFF2-40B4-BE49-F238E27FC236}">
                  <a16:creationId xmlns:a16="http://schemas.microsoft.com/office/drawing/2014/main" id="{501CB049-0119-B207-044C-336C33411D38}"/>
                </a:ext>
              </a:extLst>
            </p:cNvPr>
            <p:cNvSpPr/>
            <p:nvPr/>
          </p:nvSpPr>
          <p:spPr>
            <a:xfrm>
              <a:off x="9431176" y="2013734"/>
              <a:ext cx="2351703" cy="922137"/>
            </a:xfrm>
            <a:prstGeom prst="ellipse">
              <a:avLst/>
            </a:prstGeom>
            <a:solidFill>
              <a:srgbClr val="007FBA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8FD116C-BAC7-3595-C5AE-8A2F75E7831B}"/>
                </a:ext>
              </a:extLst>
            </p:cNvPr>
            <p:cNvSpPr txBox="1"/>
            <p:nvPr/>
          </p:nvSpPr>
          <p:spPr>
            <a:xfrm>
              <a:off x="10168999" y="171216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FF0000"/>
                  </a:solidFill>
                </a:rPr>
                <a:t>かけ算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F6B24E3-F224-4A25-FCE7-E0691787B7D4}"/>
              </a:ext>
            </a:extLst>
          </p:cNvPr>
          <p:cNvGrpSpPr/>
          <p:nvPr/>
        </p:nvGrpSpPr>
        <p:grpSpPr>
          <a:xfrm>
            <a:off x="5193583" y="4362491"/>
            <a:ext cx="1949450" cy="1146332"/>
            <a:chOff x="6277429" y="1730827"/>
            <a:chExt cx="1949450" cy="1146332"/>
          </a:xfrm>
        </p:grpSpPr>
        <p:sp>
          <p:nvSpPr>
            <p:cNvPr id="16" name="円/楕円 15">
              <a:extLst>
                <a:ext uri="{FF2B5EF4-FFF2-40B4-BE49-F238E27FC236}">
                  <a16:creationId xmlns:a16="http://schemas.microsoft.com/office/drawing/2014/main" id="{92EC3B7A-3117-FAF3-4B8F-F83FBDD9C14A}"/>
                </a:ext>
              </a:extLst>
            </p:cNvPr>
            <p:cNvSpPr/>
            <p:nvPr/>
          </p:nvSpPr>
          <p:spPr>
            <a:xfrm>
              <a:off x="6277429" y="2072448"/>
              <a:ext cx="1949450" cy="804711"/>
            </a:xfrm>
            <a:prstGeom prst="ellipse">
              <a:avLst/>
            </a:prstGeom>
            <a:solidFill>
              <a:srgbClr val="E97095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044ADB3-A0FF-8245-4A0D-1D235E36A1BB}"/>
                </a:ext>
              </a:extLst>
            </p:cNvPr>
            <p:cNvSpPr txBox="1"/>
            <p:nvPr/>
          </p:nvSpPr>
          <p:spPr>
            <a:xfrm>
              <a:off x="6735333" y="173082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>
                  <a:solidFill>
                    <a:srgbClr val="FF0000"/>
                  </a:solidFill>
                </a:rPr>
                <a:t>た</a:t>
              </a:r>
              <a:r>
                <a:rPr kumimoji="1" lang="ja-JP" altLang="en-US">
                  <a:solidFill>
                    <a:srgbClr val="FF0000"/>
                  </a:solidFill>
                </a:rPr>
                <a:t>し算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7FD730C-3B44-F0C5-7B1F-C985200702AE}"/>
              </a:ext>
            </a:extLst>
          </p:cNvPr>
          <p:cNvGrpSpPr/>
          <p:nvPr/>
        </p:nvGrpSpPr>
        <p:grpSpPr>
          <a:xfrm>
            <a:off x="9347396" y="4336436"/>
            <a:ext cx="2351703" cy="1223705"/>
            <a:chOff x="9431176" y="1712166"/>
            <a:chExt cx="2351703" cy="1223705"/>
          </a:xfrm>
        </p:grpSpPr>
        <p:sp>
          <p:nvSpPr>
            <p:cNvPr id="19" name="円/楕円 18">
              <a:extLst>
                <a:ext uri="{FF2B5EF4-FFF2-40B4-BE49-F238E27FC236}">
                  <a16:creationId xmlns:a16="http://schemas.microsoft.com/office/drawing/2014/main" id="{6AD3E689-62A7-AC2F-F2CB-A33D0DDF4202}"/>
                </a:ext>
              </a:extLst>
            </p:cNvPr>
            <p:cNvSpPr/>
            <p:nvPr/>
          </p:nvSpPr>
          <p:spPr>
            <a:xfrm>
              <a:off x="9431176" y="2013734"/>
              <a:ext cx="2351703" cy="922137"/>
            </a:xfrm>
            <a:prstGeom prst="ellipse">
              <a:avLst/>
            </a:prstGeom>
            <a:solidFill>
              <a:srgbClr val="007FBA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4A8D0E2-669C-8E9A-4CAE-1465A36D8C2A}"/>
                </a:ext>
              </a:extLst>
            </p:cNvPr>
            <p:cNvSpPr txBox="1"/>
            <p:nvPr/>
          </p:nvSpPr>
          <p:spPr>
            <a:xfrm>
              <a:off x="10168999" y="171216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FF0000"/>
                  </a:solidFill>
                </a:rPr>
                <a:t>かけ算</a:t>
              </a:r>
            </a:p>
          </p:txBody>
        </p:sp>
      </p:grpSp>
      <p:pic>
        <p:nvPicPr>
          <p:cNvPr id="23" name="図 2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EBCB48D-56C0-B4DE-4668-FBA4A9A51B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9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6D3639-E719-BCBA-318F-9966E73FD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62" y="443832"/>
            <a:ext cx="11064076" cy="961634"/>
          </a:xfrm>
          <a:prstGeom prst="rect">
            <a:avLst/>
          </a:prstGeom>
        </p:spPr>
      </p:pic>
      <p:pic>
        <p:nvPicPr>
          <p:cNvPr id="7" name="図 6" descr="図形&#10;&#10;低い精度で自動的に生成された説明">
            <a:extLst>
              <a:ext uri="{FF2B5EF4-FFF2-40B4-BE49-F238E27FC236}">
                <a16:creationId xmlns:a16="http://schemas.microsoft.com/office/drawing/2014/main" id="{1DC01E0F-9423-BD36-DB81-B19F90EFA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2226733"/>
            <a:ext cx="4279900" cy="81280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411E0B2-AAA7-7251-E039-D306039BD7C7}"/>
              </a:ext>
            </a:extLst>
          </p:cNvPr>
          <p:cNvGrpSpPr/>
          <p:nvPr/>
        </p:nvGrpSpPr>
        <p:grpSpPr>
          <a:xfrm>
            <a:off x="1489264" y="1652374"/>
            <a:ext cx="3336736" cy="692369"/>
            <a:chOff x="4836358" y="1891223"/>
            <a:chExt cx="3336736" cy="692369"/>
          </a:xfrm>
        </p:grpSpPr>
        <p:sp>
          <p:nvSpPr>
            <p:cNvPr id="9" name="U ターン矢印 8">
              <a:extLst>
                <a:ext uri="{FF2B5EF4-FFF2-40B4-BE49-F238E27FC236}">
                  <a16:creationId xmlns:a16="http://schemas.microsoft.com/office/drawing/2014/main" id="{19870ACC-8F15-5D0B-57CE-808B41260DA9}"/>
                </a:ext>
              </a:extLst>
            </p:cNvPr>
            <p:cNvSpPr/>
            <p:nvPr/>
          </p:nvSpPr>
          <p:spPr>
            <a:xfrm>
              <a:off x="4899418" y="2192342"/>
              <a:ext cx="2122210" cy="391250"/>
            </a:xfrm>
            <a:prstGeom prst="uturnArrow">
              <a:avLst>
                <a:gd name="adj1" fmla="val 14682"/>
                <a:gd name="adj2" fmla="val 25000"/>
                <a:gd name="adj3" fmla="val 43045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U ターン矢印 9">
              <a:extLst>
                <a:ext uri="{FF2B5EF4-FFF2-40B4-BE49-F238E27FC236}">
                  <a16:creationId xmlns:a16="http://schemas.microsoft.com/office/drawing/2014/main" id="{ED7167D3-253B-BF3A-3D8B-BA55A6F8B0B9}"/>
                </a:ext>
              </a:extLst>
            </p:cNvPr>
            <p:cNvSpPr/>
            <p:nvPr/>
          </p:nvSpPr>
          <p:spPr>
            <a:xfrm>
              <a:off x="4836358" y="1891223"/>
              <a:ext cx="3336736" cy="692369"/>
            </a:xfrm>
            <a:prstGeom prst="uturnArrow">
              <a:avLst>
                <a:gd name="adj1" fmla="val 7851"/>
                <a:gd name="adj2" fmla="val 17030"/>
                <a:gd name="adj3" fmla="val 29383"/>
                <a:gd name="adj4" fmla="val 43750"/>
                <a:gd name="adj5" fmla="val 100000"/>
              </a:avLst>
            </a:prstGeom>
            <a:solidFill>
              <a:srgbClr val="D96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480B155-C88D-34A3-9B2D-6AA946C9C4BD}"/>
              </a:ext>
            </a:extLst>
          </p:cNvPr>
          <p:cNvGrpSpPr/>
          <p:nvPr/>
        </p:nvGrpSpPr>
        <p:grpSpPr>
          <a:xfrm>
            <a:off x="2531211" y="2935416"/>
            <a:ext cx="2294789" cy="610743"/>
            <a:chOff x="6091144" y="3191014"/>
            <a:chExt cx="2294789" cy="610743"/>
          </a:xfrm>
        </p:grpSpPr>
        <p:sp>
          <p:nvSpPr>
            <p:cNvPr id="12" name="U ターン矢印 11">
              <a:extLst>
                <a:ext uri="{FF2B5EF4-FFF2-40B4-BE49-F238E27FC236}">
                  <a16:creationId xmlns:a16="http://schemas.microsoft.com/office/drawing/2014/main" id="{F7FE033C-E56E-8907-618A-2B6F1779A08E}"/>
                </a:ext>
              </a:extLst>
            </p:cNvPr>
            <p:cNvSpPr/>
            <p:nvPr/>
          </p:nvSpPr>
          <p:spPr>
            <a:xfrm flipV="1">
              <a:off x="6188426" y="3191047"/>
              <a:ext cx="982980" cy="395439"/>
            </a:xfrm>
            <a:prstGeom prst="uturnArrow">
              <a:avLst>
                <a:gd name="adj1" fmla="val 13240"/>
                <a:gd name="adj2" fmla="val 25000"/>
                <a:gd name="adj3" fmla="val 33820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U ターン矢印 12">
              <a:extLst>
                <a:ext uri="{FF2B5EF4-FFF2-40B4-BE49-F238E27FC236}">
                  <a16:creationId xmlns:a16="http://schemas.microsoft.com/office/drawing/2014/main" id="{7E534A82-C25B-78A5-5ADB-0123F19E42B5}"/>
                </a:ext>
              </a:extLst>
            </p:cNvPr>
            <p:cNvSpPr/>
            <p:nvPr/>
          </p:nvSpPr>
          <p:spPr>
            <a:xfrm flipV="1">
              <a:off x="6091144" y="3191014"/>
              <a:ext cx="2294789" cy="610743"/>
            </a:xfrm>
            <a:prstGeom prst="uturnArrow">
              <a:avLst>
                <a:gd name="adj1" fmla="val 6938"/>
                <a:gd name="adj2" fmla="val 18547"/>
                <a:gd name="adj3" fmla="val 30138"/>
                <a:gd name="adj4" fmla="val 43750"/>
                <a:gd name="adj5" fmla="val 100000"/>
              </a:avLst>
            </a:prstGeom>
            <a:solidFill>
              <a:srgbClr val="B0B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D0ADFAEA-5F2C-1111-72BB-C51172FF4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150" y="2321296"/>
            <a:ext cx="3517900" cy="6477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C5D4346-145A-3B2D-D7F0-1DF76255E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017" y="3081866"/>
            <a:ext cx="2882900" cy="609600"/>
          </a:xfrm>
          <a:prstGeom prst="rect">
            <a:avLst/>
          </a:prstGeom>
        </p:spPr>
      </p:pic>
      <p:pic>
        <p:nvPicPr>
          <p:cNvPr id="19" name="図 1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D49850E-93B8-62CE-B82F-B017A6DF0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673" y="3996266"/>
            <a:ext cx="6591300" cy="736600"/>
          </a:xfrm>
          <a:prstGeom prst="rect">
            <a:avLst/>
          </a:prstGeom>
        </p:spPr>
      </p:pic>
      <p:sp>
        <p:nvSpPr>
          <p:cNvPr id="2" name="円/楕円 1">
            <a:extLst>
              <a:ext uri="{FF2B5EF4-FFF2-40B4-BE49-F238E27FC236}">
                <a16:creationId xmlns:a16="http://schemas.microsoft.com/office/drawing/2014/main" id="{78586751-86B3-C961-86F9-252F60F06B9C}"/>
              </a:ext>
            </a:extLst>
          </p:cNvPr>
          <p:cNvSpPr/>
          <p:nvPr/>
        </p:nvSpPr>
        <p:spPr>
          <a:xfrm>
            <a:off x="2403995" y="2287783"/>
            <a:ext cx="429208" cy="660400"/>
          </a:xfrm>
          <a:prstGeom prst="ellipse">
            <a:avLst/>
          </a:prstGeom>
          <a:solidFill>
            <a:schemeClr val="accent4">
              <a:alpha val="300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876E8ABC-DA8F-B134-4C59-4C86412A8F02}"/>
              </a:ext>
            </a:extLst>
          </p:cNvPr>
          <p:cNvSpPr/>
          <p:nvPr/>
        </p:nvSpPr>
        <p:spPr>
          <a:xfrm>
            <a:off x="3131783" y="2306444"/>
            <a:ext cx="429208" cy="660400"/>
          </a:xfrm>
          <a:prstGeom prst="ellipse">
            <a:avLst/>
          </a:prstGeom>
          <a:solidFill>
            <a:schemeClr val="accent4">
              <a:alpha val="300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B4E50DEB-1D5F-15F6-857C-D9277D0A0DD7}"/>
              </a:ext>
            </a:extLst>
          </p:cNvPr>
          <p:cNvSpPr/>
          <p:nvPr/>
        </p:nvSpPr>
        <p:spPr>
          <a:xfrm>
            <a:off x="4456730" y="2306444"/>
            <a:ext cx="429208" cy="660400"/>
          </a:xfrm>
          <a:prstGeom prst="ellipse">
            <a:avLst/>
          </a:prstGeom>
          <a:solidFill>
            <a:srgbClr val="E97095">
              <a:alpha val="3003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1BF9542A-5FFA-3095-99B4-29F8749838EC}"/>
              </a:ext>
            </a:extLst>
          </p:cNvPr>
          <p:cNvSpPr/>
          <p:nvPr/>
        </p:nvSpPr>
        <p:spPr>
          <a:xfrm>
            <a:off x="1097710" y="2343766"/>
            <a:ext cx="429208" cy="660400"/>
          </a:xfrm>
          <a:prstGeom prst="ellipse">
            <a:avLst/>
          </a:prstGeom>
          <a:solidFill>
            <a:srgbClr val="E97095">
              <a:alpha val="3003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859A1B8-7C79-DDFA-6E6C-E6D1148E8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F995880-6A20-644E-D82A-CCEB9C93D100}"/>
              </a:ext>
            </a:extLst>
          </p:cNvPr>
          <p:cNvSpPr txBox="1"/>
          <p:nvPr/>
        </p:nvSpPr>
        <p:spPr>
          <a:xfrm>
            <a:off x="7869591" y="4748444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　中中</a:t>
            </a:r>
          </a:p>
        </p:txBody>
      </p:sp>
    </p:spTree>
    <p:extLst>
      <p:ext uri="{BB962C8B-B14F-4D97-AF65-F5344CB8AC3E}">
        <p14:creationId xmlns:p14="http://schemas.microsoft.com/office/powerpoint/2010/main" val="411424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C191B3E6-9076-7243-EFFD-2A0515475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99" y="275123"/>
            <a:ext cx="6341058" cy="2003526"/>
          </a:xfrm>
          <a:prstGeom prst="rect">
            <a:avLst/>
          </a:prstGeom>
        </p:spPr>
      </p:pic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BF0321DE-877C-21FD-7AB9-EF75F091A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636" y="4720567"/>
            <a:ext cx="3271759" cy="573020"/>
          </a:xfrm>
          <a:prstGeom prst="rect">
            <a:avLst/>
          </a:prstGeom>
        </p:spPr>
      </p:pic>
      <p:pic>
        <p:nvPicPr>
          <p:cNvPr id="7" name="図 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7A15EDA9-A89F-9307-5901-852821999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5225" y="4720567"/>
            <a:ext cx="2476925" cy="49908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6C7DB59-3E88-2206-C7F8-B8C0B5FF9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837" y="5312015"/>
            <a:ext cx="2236625" cy="44362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C1A9174-89AE-BE51-4B11-90526D057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5225" y="6069541"/>
            <a:ext cx="3308726" cy="443628"/>
          </a:xfrm>
          <a:prstGeom prst="rect">
            <a:avLst/>
          </a:prstGeom>
        </p:spPr>
      </p:pic>
      <p:sp>
        <p:nvSpPr>
          <p:cNvPr id="12" name="U ターン矢印 11">
            <a:extLst>
              <a:ext uri="{FF2B5EF4-FFF2-40B4-BE49-F238E27FC236}">
                <a16:creationId xmlns:a16="http://schemas.microsoft.com/office/drawing/2014/main" id="{5ADC6B32-B32E-F2D0-8378-1AFC2C979FAD}"/>
              </a:ext>
            </a:extLst>
          </p:cNvPr>
          <p:cNvSpPr/>
          <p:nvPr/>
        </p:nvSpPr>
        <p:spPr>
          <a:xfrm>
            <a:off x="2743266" y="4240204"/>
            <a:ext cx="2640376" cy="550843"/>
          </a:xfrm>
          <a:prstGeom prst="uturnArrow">
            <a:avLst>
              <a:gd name="adj1" fmla="val 8586"/>
              <a:gd name="adj2" fmla="val 16151"/>
              <a:gd name="adj3" fmla="val 34845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U ターン矢印 12">
            <a:extLst>
              <a:ext uri="{FF2B5EF4-FFF2-40B4-BE49-F238E27FC236}">
                <a16:creationId xmlns:a16="http://schemas.microsoft.com/office/drawing/2014/main" id="{7CD9AA30-842E-DBA8-B65C-E5B0F5DC4964}"/>
              </a:ext>
            </a:extLst>
          </p:cNvPr>
          <p:cNvSpPr/>
          <p:nvPr/>
        </p:nvSpPr>
        <p:spPr>
          <a:xfrm>
            <a:off x="2864452" y="4348001"/>
            <a:ext cx="1704783" cy="443046"/>
          </a:xfrm>
          <a:prstGeom prst="uturnArrow">
            <a:avLst>
              <a:gd name="adj1" fmla="val 11413"/>
              <a:gd name="adj2" fmla="val 19704"/>
              <a:gd name="adj3" fmla="val 41952"/>
              <a:gd name="adj4" fmla="val 43750"/>
              <a:gd name="adj5" fmla="val 96273"/>
            </a:avLst>
          </a:prstGeom>
          <a:solidFill>
            <a:srgbClr val="E970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U ターン矢印 13">
            <a:extLst>
              <a:ext uri="{FF2B5EF4-FFF2-40B4-BE49-F238E27FC236}">
                <a16:creationId xmlns:a16="http://schemas.microsoft.com/office/drawing/2014/main" id="{0956E726-CB49-D294-14A3-1F944B7AB90D}"/>
              </a:ext>
            </a:extLst>
          </p:cNvPr>
          <p:cNvSpPr/>
          <p:nvPr/>
        </p:nvSpPr>
        <p:spPr>
          <a:xfrm flipV="1">
            <a:off x="3675626" y="5166772"/>
            <a:ext cx="893610" cy="253630"/>
          </a:xfrm>
          <a:prstGeom prst="uturnArrow">
            <a:avLst>
              <a:gd name="adj1" fmla="val 14507"/>
              <a:gd name="adj2" fmla="val 25000"/>
              <a:gd name="adj3" fmla="val 54299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U ターン矢印 14">
            <a:extLst>
              <a:ext uri="{FF2B5EF4-FFF2-40B4-BE49-F238E27FC236}">
                <a16:creationId xmlns:a16="http://schemas.microsoft.com/office/drawing/2014/main" id="{6C0741F6-A62B-7A56-4E4E-60C72CE1731E}"/>
              </a:ext>
            </a:extLst>
          </p:cNvPr>
          <p:cNvSpPr/>
          <p:nvPr/>
        </p:nvSpPr>
        <p:spPr>
          <a:xfrm flipV="1">
            <a:off x="3606732" y="5173035"/>
            <a:ext cx="1776909" cy="360794"/>
          </a:xfrm>
          <a:prstGeom prst="uturnArrow">
            <a:avLst>
              <a:gd name="adj1" fmla="val 11035"/>
              <a:gd name="adj2" fmla="val 21440"/>
              <a:gd name="adj3" fmla="val 45424"/>
              <a:gd name="adj4" fmla="val 43750"/>
              <a:gd name="adj5" fmla="val 96273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1804FDF-3D60-104A-0ACC-6613CA002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5659" y="1654359"/>
            <a:ext cx="5275727" cy="57301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184A153-47A6-9240-D0DD-0FCF7451D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5659" y="2674663"/>
            <a:ext cx="3746224" cy="50510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ABA3BE3-BC3E-2163-B927-5A94E9C22835}"/>
              </a:ext>
            </a:extLst>
          </p:cNvPr>
          <p:cNvSpPr/>
          <p:nvPr/>
        </p:nvSpPr>
        <p:spPr>
          <a:xfrm>
            <a:off x="7233837" y="1654359"/>
            <a:ext cx="1518277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01B9DC6-E078-B0F8-BE41-7E59FC56FB08}"/>
              </a:ext>
            </a:extLst>
          </p:cNvPr>
          <p:cNvSpPr txBox="1"/>
          <p:nvPr/>
        </p:nvSpPr>
        <p:spPr>
          <a:xfrm>
            <a:off x="7113687" y="1418422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　中中</a:t>
            </a:r>
          </a:p>
        </p:txBody>
      </p: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1BF915A-221C-6F4A-1894-D8852830D4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5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611ED78-9674-9BED-3A13-C08ECD8535C6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4A45DA58-3EBE-EC08-A1CF-9AEA27AF3FB3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E30D234-F4F8-58BF-DCCF-E8E1AA3FE759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25A3F0E-C100-5410-2279-7DF2C92ED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12" y="1116099"/>
            <a:ext cx="5850688" cy="868914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9764F59A-1A23-899D-657F-ABFB76E82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14" y="2282986"/>
            <a:ext cx="4503400" cy="597962"/>
          </a:xfrm>
          <a:prstGeom prst="rect">
            <a:avLst/>
          </a:prstGeom>
        </p:spPr>
      </p:pic>
      <p:pic>
        <p:nvPicPr>
          <p:cNvPr id="10" name="図 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6DE4CA5-C783-1CE8-4A7E-FDCE4286A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13" y="3728898"/>
            <a:ext cx="4559459" cy="635334"/>
          </a:xfrm>
          <a:prstGeom prst="rect">
            <a:avLst/>
          </a:prstGeom>
        </p:spPr>
      </p:pic>
      <p:pic>
        <p:nvPicPr>
          <p:cNvPr id="12" name="図 11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BD7D9EC-33CF-E8FF-69E4-6EAA95AF6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13" y="5327080"/>
            <a:ext cx="4428655" cy="616648"/>
          </a:xfrm>
          <a:prstGeom prst="rect">
            <a:avLst/>
          </a:prstGeom>
        </p:spPr>
      </p:pic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2DDA8CD-E403-E6D8-70F2-D199C0F06F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65627"/>
            <a:ext cx="4522086" cy="616648"/>
          </a:xfrm>
          <a:prstGeom prst="rect">
            <a:avLst/>
          </a:prstGeom>
        </p:spPr>
      </p:pic>
      <p:pic>
        <p:nvPicPr>
          <p:cNvPr id="16" name="図 15" descr="アイコン&#10;&#10;自動的に生成された説明">
            <a:extLst>
              <a:ext uri="{FF2B5EF4-FFF2-40B4-BE49-F238E27FC236}">
                <a16:creationId xmlns:a16="http://schemas.microsoft.com/office/drawing/2014/main" id="{480ACFA8-5441-E2B3-A2C5-D45FE6B350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9" y="3728897"/>
            <a:ext cx="4596831" cy="579275"/>
          </a:xfrm>
          <a:prstGeom prst="rect">
            <a:avLst/>
          </a:prstGeom>
        </p:spPr>
      </p:pic>
      <p:pic>
        <p:nvPicPr>
          <p:cNvPr id="18" name="図 1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B1AE4956-5F90-8321-A339-11F386D4C6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339780"/>
            <a:ext cx="4634204" cy="57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94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A5145CD8-335E-3C1D-84E4-211700081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5" y="263460"/>
            <a:ext cx="5882342" cy="8375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1249049-02D1-33C6-4E80-096CD537A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15" y="1296565"/>
            <a:ext cx="4922770" cy="60755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8F61EB7-A572-A767-19B2-7F9544DC8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299" y="2109797"/>
            <a:ext cx="5156452" cy="576401"/>
          </a:xfrm>
          <a:prstGeom prst="rect">
            <a:avLst/>
          </a:prstGeom>
        </p:spPr>
      </p:pic>
      <p:pic>
        <p:nvPicPr>
          <p:cNvPr id="10" name="図 9" descr="アイコン&#10;&#10;自動的に生成された説明">
            <a:extLst>
              <a:ext uri="{FF2B5EF4-FFF2-40B4-BE49-F238E27FC236}">
                <a16:creationId xmlns:a16="http://schemas.microsoft.com/office/drawing/2014/main" id="{4FDFB0DD-59A4-1FA7-3110-4964F853A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2299" y="2829638"/>
            <a:ext cx="3925757" cy="54524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6F0B051-2F41-F223-6A44-8C63A4A2B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314" y="3888727"/>
            <a:ext cx="4938351" cy="59197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DBA31F7-F0A8-B42F-3B3B-790C04419F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2299" y="4695651"/>
            <a:ext cx="5421283" cy="623136"/>
          </a:xfrm>
          <a:prstGeom prst="rect">
            <a:avLst/>
          </a:prstGeom>
        </p:spPr>
      </p:pic>
      <p:pic>
        <p:nvPicPr>
          <p:cNvPr id="16" name="図 15" descr="アイコン&#10;&#10;自動的に生成された説明">
            <a:extLst>
              <a:ext uri="{FF2B5EF4-FFF2-40B4-BE49-F238E27FC236}">
                <a16:creationId xmlns:a16="http://schemas.microsoft.com/office/drawing/2014/main" id="{FF4F8481-660F-7CFC-0F72-02F49AABC0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2299" y="5561824"/>
            <a:ext cx="4143853" cy="51408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B8E73AE-4789-55BC-33EF-615967BF0D4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362" b="-3496"/>
          <a:stretch/>
        </p:blipFill>
        <p:spPr>
          <a:xfrm>
            <a:off x="6294559" y="445643"/>
            <a:ext cx="5753448" cy="47318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A09F7C-6F37-4078-8104-FE3370FD3A9C}"/>
              </a:ext>
            </a:extLst>
          </p:cNvPr>
          <p:cNvSpPr txBox="1"/>
          <p:nvPr/>
        </p:nvSpPr>
        <p:spPr>
          <a:xfrm>
            <a:off x="9917415" y="260977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中中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EC5C4B3-11A8-5A97-876A-55305147F6CE}"/>
              </a:ext>
            </a:extLst>
          </p:cNvPr>
          <p:cNvSpPr/>
          <p:nvPr/>
        </p:nvSpPr>
        <p:spPr>
          <a:xfrm>
            <a:off x="4237956" y="2159903"/>
            <a:ext cx="1428058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AC5C110-7EB7-E130-304D-12F5EC9A3F24}"/>
              </a:ext>
            </a:extLst>
          </p:cNvPr>
          <p:cNvSpPr/>
          <p:nvPr/>
        </p:nvSpPr>
        <p:spPr>
          <a:xfrm>
            <a:off x="4254284" y="4756146"/>
            <a:ext cx="1428058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D776B2-4287-DFD9-25E9-70B9089D5432}"/>
              </a:ext>
            </a:extLst>
          </p:cNvPr>
          <p:cNvSpPr txBox="1"/>
          <p:nvPr/>
        </p:nvSpPr>
        <p:spPr>
          <a:xfrm>
            <a:off x="4144650" y="4502220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中中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9EC1732-AA7C-EA83-FD63-AEF41714CE9C}"/>
              </a:ext>
            </a:extLst>
          </p:cNvPr>
          <p:cNvSpPr txBox="1"/>
          <p:nvPr/>
        </p:nvSpPr>
        <p:spPr>
          <a:xfrm>
            <a:off x="4237956" y="1889649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中中</a:t>
            </a:r>
          </a:p>
        </p:txBody>
      </p:sp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383DCAC-8CA3-8688-3EBC-D501EBA17B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4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8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A5145CD8-335E-3C1D-84E4-211700081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5" y="263460"/>
            <a:ext cx="5882342" cy="8375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A063CA-0681-786E-6B47-7A65EF327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095" y="1345812"/>
            <a:ext cx="4584700" cy="546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85ADBA-706C-DB46-3EA6-705EACEC9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4591" y="2297145"/>
            <a:ext cx="5219700" cy="584200"/>
          </a:xfrm>
          <a:prstGeom prst="rect">
            <a:avLst/>
          </a:prstGeom>
        </p:spPr>
      </p:pic>
      <p:pic>
        <p:nvPicPr>
          <p:cNvPr id="9" name="図 8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75570B7-2089-3305-47DE-5FD50C562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8696" y="3045278"/>
            <a:ext cx="3581400" cy="482600"/>
          </a:xfrm>
          <a:prstGeom prst="rect">
            <a:avLst/>
          </a:prstGeom>
        </p:spPr>
      </p:pic>
      <p:pic>
        <p:nvPicPr>
          <p:cNvPr id="11" name="図 1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8565757-DC08-0AB9-D93A-327B9350C0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095" y="3976656"/>
            <a:ext cx="4584700" cy="596900"/>
          </a:xfrm>
          <a:prstGeom prst="rect">
            <a:avLst/>
          </a:prstGeom>
        </p:spPr>
      </p:pic>
      <p:pic>
        <p:nvPicPr>
          <p:cNvPr id="15" name="図 14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4A641D14-8966-B845-79B7-40C48BD49D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696" y="5622602"/>
            <a:ext cx="4025900" cy="5969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5259087-706E-C443-2A66-501C933545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696" y="4938680"/>
            <a:ext cx="5321300" cy="53340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0FB09B2-A673-BE1C-38B4-CA5E61316281}"/>
              </a:ext>
            </a:extLst>
          </p:cNvPr>
          <p:cNvSpPr txBox="1"/>
          <p:nvPr/>
        </p:nvSpPr>
        <p:spPr>
          <a:xfrm>
            <a:off x="4071646" y="2055845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　中中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282F5FC-6C0A-A217-9346-687C9D1C46F3}"/>
              </a:ext>
            </a:extLst>
          </p:cNvPr>
          <p:cNvSpPr txBox="1"/>
          <p:nvPr/>
        </p:nvSpPr>
        <p:spPr>
          <a:xfrm>
            <a:off x="3922356" y="4724400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　中中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2C7EEC3-F6CC-A8BC-1C06-3172971E74B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362" b="-3496"/>
          <a:stretch/>
        </p:blipFill>
        <p:spPr>
          <a:xfrm>
            <a:off x="6294559" y="445643"/>
            <a:ext cx="5753448" cy="47318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FE9F19-6E90-EDD5-70D7-64B03A585742}"/>
              </a:ext>
            </a:extLst>
          </p:cNvPr>
          <p:cNvSpPr txBox="1"/>
          <p:nvPr/>
        </p:nvSpPr>
        <p:spPr>
          <a:xfrm>
            <a:off x="9917415" y="260977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中中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1688C68-D5F5-F769-FEFE-F9A2F5FA2B70}"/>
              </a:ext>
            </a:extLst>
          </p:cNvPr>
          <p:cNvSpPr/>
          <p:nvPr/>
        </p:nvSpPr>
        <p:spPr>
          <a:xfrm>
            <a:off x="3960207" y="2390292"/>
            <a:ext cx="1679889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AEDBE22-7838-EAC2-8C54-388D750BB5CA}"/>
              </a:ext>
            </a:extLst>
          </p:cNvPr>
          <p:cNvSpPr/>
          <p:nvPr/>
        </p:nvSpPr>
        <p:spPr>
          <a:xfrm>
            <a:off x="4041012" y="5005274"/>
            <a:ext cx="1599084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4526EEE-9C22-8C8E-8C80-F846A86A27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8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A5145CD8-335E-3C1D-84E4-211700081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5" y="263460"/>
            <a:ext cx="5882342" cy="83755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37D90A9-6DD3-BDC7-C478-5D55525F8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84" y="1358122"/>
            <a:ext cx="4724400" cy="558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B2A3C1E-4D16-D0ED-4F74-CB04D456E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447" y="2174032"/>
            <a:ext cx="5562600" cy="609600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F21781D-42AC-565E-3B6A-764BBA756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6447" y="2989942"/>
            <a:ext cx="4165600" cy="533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0E50DD4-0DAF-B3B7-B0FD-F81117037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303" y="4069704"/>
            <a:ext cx="4660900" cy="546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1D2A515-C94A-7BBD-F0F8-3F29130A3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6447" y="5018575"/>
            <a:ext cx="5422900" cy="584200"/>
          </a:xfrm>
          <a:prstGeom prst="rect">
            <a:avLst/>
          </a:prstGeom>
        </p:spPr>
      </p:pic>
      <p:pic>
        <p:nvPicPr>
          <p:cNvPr id="14" name="図 13" descr="アイコン&#10;&#10;自動的に生成された説明">
            <a:extLst>
              <a:ext uri="{FF2B5EF4-FFF2-40B4-BE49-F238E27FC236}">
                <a16:creationId xmlns:a16="http://schemas.microsoft.com/office/drawing/2014/main" id="{7FE07EAB-887F-D81E-F9E0-357836972B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6447" y="5760490"/>
            <a:ext cx="3721100" cy="4953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B720017-0363-9A61-E748-44D34C49EC7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362" b="-3496"/>
          <a:stretch/>
        </p:blipFill>
        <p:spPr>
          <a:xfrm>
            <a:off x="6294559" y="445643"/>
            <a:ext cx="5753448" cy="47318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53F58D-5A54-D71E-21F5-0AE1552BDE3B}"/>
              </a:ext>
            </a:extLst>
          </p:cNvPr>
          <p:cNvSpPr txBox="1"/>
          <p:nvPr/>
        </p:nvSpPr>
        <p:spPr>
          <a:xfrm>
            <a:off x="9917415" y="260977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中中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F352094-A0E3-AF52-A36B-6693AB97BD1A}"/>
              </a:ext>
            </a:extLst>
          </p:cNvPr>
          <p:cNvSpPr/>
          <p:nvPr/>
        </p:nvSpPr>
        <p:spPr>
          <a:xfrm>
            <a:off x="3986007" y="2274358"/>
            <a:ext cx="1798196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02055F-82F2-251C-64DD-D11B88C688CF}"/>
              </a:ext>
            </a:extLst>
          </p:cNvPr>
          <p:cNvSpPr txBox="1"/>
          <p:nvPr/>
        </p:nvSpPr>
        <p:spPr>
          <a:xfrm>
            <a:off x="3986007" y="2033821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　中中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14E6137-F7B0-7FF5-50F7-C7A69551AB3D}"/>
              </a:ext>
            </a:extLst>
          </p:cNvPr>
          <p:cNvSpPr/>
          <p:nvPr/>
        </p:nvSpPr>
        <p:spPr>
          <a:xfrm>
            <a:off x="4410551" y="4952244"/>
            <a:ext cx="1406310" cy="573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9BAE12-BBBE-CB46-D057-C4DA5B32E6D4}"/>
              </a:ext>
            </a:extLst>
          </p:cNvPr>
          <p:cNvSpPr txBox="1"/>
          <p:nvPr/>
        </p:nvSpPr>
        <p:spPr>
          <a:xfrm>
            <a:off x="4340570" y="4795683"/>
            <a:ext cx="179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</a:rPr>
              <a:t>外外　　中中</a:t>
            </a:r>
          </a:p>
        </p:txBody>
      </p:sp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39BDB7F-DC07-678A-F359-ABCCD05562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0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9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BEE99-7D0C-E34A-0611-42AA6C102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, 手紙&#10;&#10;自動的に生成された説明">
            <a:extLst>
              <a:ext uri="{FF2B5EF4-FFF2-40B4-BE49-F238E27FC236}">
                <a16:creationId xmlns:a16="http://schemas.microsoft.com/office/drawing/2014/main" id="{02B582BF-F206-A10F-CA9E-BB8D81A84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7" y="862860"/>
            <a:ext cx="11993326" cy="513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53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DD277-7028-83D5-2846-C4A67853A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770710-D3AF-9312-D0EE-CEEFF3D9E6B7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2B10C0-6536-D99E-3CFE-C55E8F32F591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2CF6F9-E9DB-96A1-376E-5CEB8ED1DCA6}"/>
              </a:ext>
            </a:extLst>
          </p:cNvPr>
          <p:cNvSpPr txBox="1"/>
          <p:nvPr/>
        </p:nvSpPr>
        <p:spPr>
          <a:xfrm>
            <a:off x="344556" y="134610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数と式「乗法公式」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6" name="図 5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B0A3CAD7-4775-2AFD-26DF-403E98F11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69705"/>
            <a:ext cx="7772400" cy="1106072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56AA353-4DFE-A21C-7BD6-CBE5BC0D7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963" y="3964414"/>
            <a:ext cx="7772400" cy="9761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6B0E0F0-F217-15C9-8771-7CC4FE695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963" y="5055404"/>
            <a:ext cx="7772400" cy="9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08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81</Words>
  <Application>Microsoft Macintosh PowerPoint</Application>
  <PresentationFormat>ワイド画面</PresentationFormat>
  <Paragraphs>31</Paragraphs>
  <Slides>23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11</cp:revision>
  <dcterms:created xsi:type="dcterms:W3CDTF">2024-12-21T06:28:55Z</dcterms:created>
  <dcterms:modified xsi:type="dcterms:W3CDTF">2025-01-26T03:45:49Z</dcterms:modified>
</cp:coreProperties>
</file>