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88" r:id="rId3"/>
    <p:sldId id="292" r:id="rId4"/>
    <p:sldId id="293" r:id="rId5"/>
    <p:sldId id="291" r:id="rId6"/>
    <p:sldId id="290" r:id="rId7"/>
    <p:sldId id="296" r:id="rId8"/>
    <p:sldId id="295" r:id="rId9"/>
    <p:sldId id="294" r:id="rId10"/>
    <p:sldId id="298" r:id="rId11"/>
    <p:sldId id="297" r:id="rId12"/>
    <p:sldId id="302" r:id="rId13"/>
    <p:sldId id="301" r:id="rId14"/>
    <p:sldId id="300" r:id="rId15"/>
    <p:sldId id="304" r:id="rId16"/>
    <p:sldId id="303" r:id="rId1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B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43"/>
    <p:restoredTop sz="94752"/>
  </p:normalViewPr>
  <p:slideViewPr>
    <p:cSldViewPr snapToGrid="0">
      <p:cViewPr varScale="1">
        <p:scale>
          <a:sx n="71" d="100"/>
          <a:sy n="71" d="100"/>
        </p:scale>
        <p:origin x="192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92291-7EA2-AB41-9218-5EE8D94F40EA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DB169-908B-B04C-844F-E9E2019026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1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DB169-908B-B04C-844F-E9E2019026E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90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数と式「多項式の乗法」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0" name="図 9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2D7663C1-A31D-9791-2E88-17254FC4D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2682920"/>
            <a:ext cx="6804057" cy="95580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95407A8-D124-10EA-C1DF-28A33E983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35" y="3877268"/>
            <a:ext cx="7061090" cy="704391"/>
          </a:xfrm>
          <a:prstGeom prst="rect">
            <a:avLst/>
          </a:prstGeom>
        </p:spPr>
      </p:pic>
      <p:pic>
        <p:nvPicPr>
          <p:cNvPr id="14" name="図 13" descr="ダイアグラム&#10;&#10;自動的に生成された説明">
            <a:extLst>
              <a:ext uri="{FF2B5EF4-FFF2-40B4-BE49-F238E27FC236}">
                <a16:creationId xmlns:a16="http://schemas.microsoft.com/office/drawing/2014/main" id="{279ECB95-26D5-B97A-E7C4-7EFA49C4D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825" y="2969117"/>
            <a:ext cx="4475837" cy="35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BECAF0-FE1B-DE25-ED87-006542949566}"/>
              </a:ext>
            </a:extLst>
          </p:cNvPr>
          <p:cNvSpPr txBox="1"/>
          <p:nvPr/>
        </p:nvSpPr>
        <p:spPr>
          <a:xfrm>
            <a:off x="3849231" y="1024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A68AB0C-E52A-4D7F-0FC2-0B255DB726C9}"/>
              </a:ext>
            </a:extLst>
          </p:cNvPr>
          <p:cNvSpPr txBox="1"/>
          <p:nvPr/>
        </p:nvSpPr>
        <p:spPr>
          <a:xfrm>
            <a:off x="1919255" y="2094161"/>
            <a:ext cx="8170609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多項式の積を</a:t>
            </a:r>
            <a:r>
              <a:rPr kumimoji="1" lang="ja-JP" altLang="en-US" sz="4400" b="1">
                <a:solidFill>
                  <a:srgbClr val="E87095"/>
                </a:solidFill>
              </a:rPr>
              <a:t>分配法則</a:t>
            </a:r>
            <a:r>
              <a:rPr kumimoji="1" lang="ja-JP" altLang="en-US" sz="4400"/>
              <a:t>を用いて、足し算の形にする。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48A096-9FDF-5D70-7BA5-557FFF0F0FDF}"/>
              </a:ext>
            </a:extLst>
          </p:cNvPr>
          <p:cNvSpPr txBox="1"/>
          <p:nvPr/>
        </p:nvSpPr>
        <p:spPr>
          <a:xfrm>
            <a:off x="8478470" y="2771270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rgbClr val="E87095"/>
                </a:solidFill>
              </a:rPr>
              <a:t>→展開</a:t>
            </a: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5129F9E3-560B-08C3-9715-7040FB3EB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590" y="4624413"/>
            <a:ext cx="7147107" cy="1024769"/>
          </a:xfrm>
          <a:prstGeom prst="rect">
            <a:avLst/>
          </a:prstGeom>
        </p:spPr>
      </p:pic>
      <p:sp>
        <p:nvSpPr>
          <p:cNvPr id="7" name="U ターン矢印 6">
            <a:extLst>
              <a:ext uri="{FF2B5EF4-FFF2-40B4-BE49-F238E27FC236}">
                <a16:creationId xmlns:a16="http://schemas.microsoft.com/office/drawing/2014/main" id="{BCC94968-C749-0F28-24E5-ADD0A48AD170}"/>
              </a:ext>
            </a:extLst>
          </p:cNvPr>
          <p:cNvSpPr/>
          <p:nvPr/>
        </p:nvSpPr>
        <p:spPr>
          <a:xfrm>
            <a:off x="3246120" y="4369022"/>
            <a:ext cx="982980" cy="388770"/>
          </a:xfrm>
          <a:prstGeom prst="uturnArrow">
            <a:avLst>
              <a:gd name="adj1" fmla="val 13240"/>
              <a:gd name="adj2" fmla="val 25000"/>
              <a:gd name="adj3" fmla="val 33820"/>
              <a:gd name="adj4" fmla="val 43750"/>
              <a:gd name="adj5" fmla="val 100000"/>
            </a:avLst>
          </a:prstGeom>
          <a:solidFill>
            <a:srgbClr val="D96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U ターン矢印 7">
            <a:extLst>
              <a:ext uri="{FF2B5EF4-FFF2-40B4-BE49-F238E27FC236}">
                <a16:creationId xmlns:a16="http://schemas.microsoft.com/office/drawing/2014/main" id="{6E44DB7B-5F78-E99D-6F1E-6AC1E7915A25}"/>
              </a:ext>
            </a:extLst>
          </p:cNvPr>
          <p:cNvSpPr/>
          <p:nvPr/>
        </p:nvSpPr>
        <p:spPr>
          <a:xfrm>
            <a:off x="3120390" y="4069253"/>
            <a:ext cx="2183130" cy="699969"/>
          </a:xfrm>
          <a:prstGeom prst="uturnArrow">
            <a:avLst>
              <a:gd name="adj1" fmla="val 6708"/>
              <a:gd name="adj2" fmla="val 16835"/>
              <a:gd name="adj3" fmla="val 19124"/>
              <a:gd name="adj4" fmla="val 43750"/>
              <a:gd name="adj5" fmla="val 100000"/>
            </a:avLst>
          </a:prstGeom>
          <a:solidFill>
            <a:srgbClr val="B0B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8DC3AC5-6460-8792-2675-DCBDB9F5E7C9}"/>
              </a:ext>
            </a:extLst>
          </p:cNvPr>
          <p:cNvSpPr/>
          <p:nvPr/>
        </p:nvSpPr>
        <p:spPr>
          <a:xfrm>
            <a:off x="5707117" y="4624413"/>
            <a:ext cx="1781504" cy="1161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D1AF86A-3EE8-C110-5358-1E6BB9DCA0DA}"/>
              </a:ext>
            </a:extLst>
          </p:cNvPr>
          <p:cNvSpPr/>
          <p:nvPr/>
        </p:nvSpPr>
        <p:spPr>
          <a:xfrm>
            <a:off x="7535917" y="4640178"/>
            <a:ext cx="1781504" cy="1161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76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D796CA-1E3B-DAA1-60E0-1FDB06FEA8F7}"/>
              </a:ext>
            </a:extLst>
          </p:cNvPr>
          <p:cNvSpPr txBox="1"/>
          <p:nvPr/>
        </p:nvSpPr>
        <p:spPr>
          <a:xfrm>
            <a:off x="499047" y="357230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た</a:t>
            </a:r>
            <a:r>
              <a:rPr kumimoji="1" lang="ja-JP" altLang="en-US" sz="4800" b="1"/>
              <a:t>し算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628661-33E1-262D-AC50-FCFD795834F2}"/>
              </a:ext>
            </a:extLst>
          </p:cNvPr>
          <p:cNvSpPr txBox="1"/>
          <p:nvPr/>
        </p:nvSpPr>
        <p:spPr>
          <a:xfrm>
            <a:off x="499047" y="3366333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/>
              <a:t>かけ</a:t>
            </a:r>
            <a:r>
              <a:rPr kumimoji="1" lang="ja-JP" altLang="en-US" sz="4800" b="1"/>
              <a:t>算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44FBC3FC-9E04-11EC-4695-3C7E6D57C393}"/>
              </a:ext>
            </a:extLst>
          </p:cNvPr>
          <p:cNvGrpSpPr/>
          <p:nvPr/>
        </p:nvGrpSpPr>
        <p:grpSpPr>
          <a:xfrm>
            <a:off x="1094202" y="1450681"/>
            <a:ext cx="5266038" cy="1098690"/>
            <a:chOff x="1094202" y="1450681"/>
            <a:chExt cx="5266038" cy="1098690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009E012A-889B-701F-9285-386F0094E2AF}"/>
                </a:ext>
              </a:extLst>
            </p:cNvPr>
            <p:cNvGrpSpPr/>
            <p:nvPr/>
          </p:nvGrpSpPr>
          <p:grpSpPr>
            <a:xfrm>
              <a:off x="1094202" y="1450681"/>
              <a:ext cx="5266038" cy="1057639"/>
              <a:chOff x="424501" y="1492377"/>
              <a:chExt cx="5266038" cy="1057639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91A7F78-664D-908B-6BAA-B2CCDB428C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501" y="1492380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Picture 2">
                <a:extLst>
                  <a:ext uri="{FF2B5EF4-FFF2-40B4-BE49-F238E27FC236}">
                    <a16:creationId xmlns:a16="http://schemas.microsoft.com/office/drawing/2014/main" id="{7F86F803-95F7-D5C6-BED0-067A1BB9FB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14450" y="1492381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2">
                <a:extLst>
                  <a:ext uri="{FF2B5EF4-FFF2-40B4-BE49-F238E27FC236}">
                    <a16:creationId xmlns:a16="http://schemas.microsoft.com/office/drawing/2014/main" id="{E785198D-BA66-E478-A4E7-1366B495BB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3006" y="1492379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2">
                <a:extLst>
                  <a:ext uri="{FF2B5EF4-FFF2-40B4-BE49-F238E27FC236}">
                    <a16:creationId xmlns:a16="http://schemas.microsoft.com/office/drawing/2014/main" id="{4EC19F33-8BEE-8849-71AA-E6B5EF1624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2955" y="1492378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CF99E42C-8EC1-B2EA-3BA1-2452AF593E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2904" y="1492377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8C0536-6AE0-CE68-FFE9-030FB0DC05EF}"/>
                </a:ext>
              </a:extLst>
            </p:cNvPr>
            <p:cNvSpPr txBox="1"/>
            <p:nvPr/>
          </p:nvSpPr>
          <p:spPr>
            <a:xfrm>
              <a:off x="2800444" y="1533708"/>
              <a:ext cx="6460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0"/>
                <a:t>＋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3906CED-EDC9-7A18-D1CF-CDF83BB6643C}"/>
              </a:ext>
            </a:extLst>
          </p:cNvPr>
          <p:cNvGrpSpPr/>
          <p:nvPr/>
        </p:nvGrpSpPr>
        <p:grpSpPr>
          <a:xfrm>
            <a:off x="6308465" y="1410054"/>
            <a:ext cx="4953888" cy="1098262"/>
            <a:chOff x="293621" y="3229039"/>
            <a:chExt cx="4953888" cy="1098262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BBEA340-42E1-6EFF-8E5B-3A9956F6CF40}"/>
                </a:ext>
              </a:extLst>
            </p:cNvPr>
            <p:cNvSpPr txBox="1"/>
            <p:nvPr/>
          </p:nvSpPr>
          <p:spPr>
            <a:xfrm>
              <a:off x="293621" y="3290651"/>
              <a:ext cx="5027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6000" dirty="0"/>
                <a:t>=</a:t>
              </a:r>
              <a:endParaRPr kumimoji="1" lang="ja-JP" altLang="en-US" sz="6000"/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330DF898-580F-6C78-300E-77411D6F95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236" y="3269666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05583311-7C12-2AA4-87A5-A7716CC8E1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62" y="3269666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85A02F95-C4D6-5891-FF63-2FC331D0AB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4440" y="3250585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3992BD10-F7A4-C1D9-ACFA-9A5EEEBFC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2218" y="3240067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418647F0-1901-BA54-055E-3A600094C5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9874" y="3229039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354108A-AAAD-14AD-B921-F84ADFA0F890}"/>
              </a:ext>
            </a:extLst>
          </p:cNvPr>
          <p:cNvGrpSpPr/>
          <p:nvPr/>
        </p:nvGrpSpPr>
        <p:grpSpPr>
          <a:xfrm>
            <a:off x="1166322" y="4416347"/>
            <a:ext cx="3914317" cy="1098688"/>
            <a:chOff x="1094200" y="3976343"/>
            <a:chExt cx="3914317" cy="109868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6F35637B-343E-1F88-AEFD-D0668C9363E2}"/>
                </a:ext>
              </a:extLst>
            </p:cNvPr>
            <p:cNvSpPr/>
            <p:nvPr/>
          </p:nvSpPr>
          <p:spPr>
            <a:xfrm>
              <a:off x="1119351" y="4017396"/>
              <a:ext cx="2822041" cy="105763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8117E273-EB3A-F142-2AB2-9CEEBFD339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200" y="3999200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741B7ADF-F477-DFC9-5245-CD3D195773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843" y="3999200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EC9D493C-4973-EB9D-D810-7E86A8B1CD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1486" y="3976343"/>
              <a:ext cx="1057635" cy="1057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DBCC3729-DB3D-383B-EC1D-15A87973CF86}"/>
                    </a:ext>
                  </a:extLst>
                </p:cNvPr>
                <p:cNvSpPr txBox="1"/>
                <p:nvPr/>
              </p:nvSpPr>
              <p:spPr>
                <a:xfrm>
                  <a:off x="4051524" y="4176881"/>
                  <a:ext cx="956993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4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kumimoji="1" lang="ja-JP" altLang="en-US" sz="4800"/>
                </a:p>
              </p:txBody>
            </p:sp>
          </mc:Choice>
          <mc:Fallback xmlns=""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DBCC3729-DB3D-383B-EC1D-15A87973CF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51524" y="4176881"/>
                  <a:ext cx="956993" cy="738664"/>
                </a:xfrm>
                <a:prstGeom prst="rect">
                  <a:avLst/>
                </a:prstGeom>
                <a:blipFill>
                  <a:blip r:embed="rId3"/>
                  <a:stretch>
                    <a:fillRect l="-7895" r="-11842" b="-339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D85709B-0779-3ED2-8983-C3B919158178}"/>
              </a:ext>
            </a:extLst>
          </p:cNvPr>
          <p:cNvSpPr txBox="1"/>
          <p:nvPr/>
        </p:nvSpPr>
        <p:spPr>
          <a:xfrm>
            <a:off x="1575873" y="2548216"/>
            <a:ext cx="6556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2</a:t>
            </a:r>
            <a:r>
              <a:rPr kumimoji="1" lang="ja-JP" altLang="en-US" sz="3200"/>
              <a:t>個　　＋　　</a:t>
            </a:r>
            <a:r>
              <a:rPr kumimoji="1" lang="en-US" altLang="ja-JP" sz="3200" dirty="0"/>
              <a:t>3</a:t>
            </a:r>
            <a:r>
              <a:rPr kumimoji="1" lang="ja-JP" altLang="en-US" sz="3200"/>
              <a:t>個　　　　</a:t>
            </a:r>
            <a:r>
              <a:rPr kumimoji="1" lang="en-US" altLang="ja-JP" sz="3200" dirty="0"/>
              <a:t>=   </a:t>
            </a:r>
            <a:r>
              <a:rPr kumimoji="1" lang="ja-JP" altLang="en-US" sz="3200"/>
              <a:t> </a:t>
            </a:r>
            <a:r>
              <a:rPr kumimoji="1" lang="en-US" altLang="ja-JP" sz="3200" dirty="0"/>
              <a:t>5</a:t>
            </a:r>
            <a:r>
              <a:rPr kumimoji="1" lang="ja-JP" altLang="en-US" sz="3200"/>
              <a:t>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993D160-063F-377A-DE04-33F3CDF5AD41}"/>
              </a:ext>
            </a:extLst>
          </p:cNvPr>
          <p:cNvSpPr txBox="1"/>
          <p:nvPr/>
        </p:nvSpPr>
        <p:spPr>
          <a:xfrm>
            <a:off x="1317724" y="5830717"/>
            <a:ext cx="579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１箱</a:t>
            </a:r>
            <a:r>
              <a:rPr kumimoji="1" lang="en-US" altLang="ja-JP" sz="3200" dirty="0"/>
              <a:t>3</a:t>
            </a:r>
            <a:r>
              <a:rPr kumimoji="1" lang="ja-JP" altLang="en-US" sz="3200"/>
              <a:t>個入り　</a:t>
            </a:r>
            <a:r>
              <a:rPr kumimoji="1" lang="en-US" altLang="ja-JP" sz="3200" dirty="0"/>
              <a:t>×  2</a:t>
            </a:r>
            <a:r>
              <a:rPr lang="ja-JP" altLang="en-US" sz="3200"/>
              <a:t>箱</a:t>
            </a:r>
            <a:r>
              <a:rPr lang="en-US" altLang="ja-JP" sz="3200" dirty="0"/>
              <a:t>  </a:t>
            </a:r>
            <a:r>
              <a:rPr kumimoji="1" lang="en-US" altLang="ja-JP" sz="3200" dirty="0"/>
              <a:t>=   </a:t>
            </a:r>
            <a:r>
              <a:rPr kumimoji="1" lang="ja-JP" altLang="en-US" sz="3200"/>
              <a:t> </a:t>
            </a:r>
            <a:r>
              <a:rPr lang="en-US" altLang="ja-JP" sz="3200" dirty="0"/>
              <a:t>6</a:t>
            </a:r>
            <a:r>
              <a:rPr kumimoji="1" lang="ja-JP" altLang="en-US" sz="3200"/>
              <a:t>個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5874DCEE-9590-8A92-BCB7-8887300F2386}"/>
              </a:ext>
            </a:extLst>
          </p:cNvPr>
          <p:cNvGrpSpPr/>
          <p:nvPr/>
        </p:nvGrpSpPr>
        <p:grpSpPr>
          <a:xfrm>
            <a:off x="5080639" y="4405513"/>
            <a:ext cx="6559474" cy="2136937"/>
            <a:chOff x="6413240" y="4261071"/>
            <a:chExt cx="6559474" cy="2136937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A4910047-7A61-D1B2-AC1C-8595FA3A0446}"/>
                </a:ext>
              </a:extLst>
            </p:cNvPr>
            <p:cNvGrpSpPr/>
            <p:nvPr/>
          </p:nvGrpSpPr>
          <p:grpSpPr>
            <a:xfrm>
              <a:off x="6520222" y="4261071"/>
              <a:ext cx="3476970" cy="1098688"/>
              <a:chOff x="464422" y="3976343"/>
              <a:chExt cx="3476970" cy="1098688"/>
            </a:xfrm>
          </p:grpSpPr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F091CD5D-B5EE-1137-0C9E-E4914E16E261}"/>
                  </a:ext>
                </a:extLst>
              </p:cNvPr>
              <p:cNvSpPr/>
              <p:nvPr/>
            </p:nvSpPr>
            <p:spPr>
              <a:xfrm>
                <a:off x="1119351" y="4017396"/>
                <a:ext cx="2822041" cy="10576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30" name="Picture 2">
                <a:extLst>
                  <a:ext uri="{FF2B5EF4-FFF2-40B4-BE49-F238E27FC236}">
                    <a16:creationId xmlns:a16="http://schemas.microsoft.com/office/drawing/2014/main" id="{536355FF-1D5A-42A1-B505-32A01AB1E8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4200" y="3999200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2">
                <a:extLst>
                  <a:ext uri="{FF2B5EF4-FFF2-40B4-BE49-F238E27FC236}">
                    <a16:creationId xmlns:a16="http://schemas.microsoft.com/office/drawing/2014/main" id="{46FE86CF-F5A4-1BD1-ED84-65ACEF5C30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1553" y="3994539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2">
                <a:extLst>
                  <a:ext uri="{FF2B5EF4-FFF2-40B4-BE49-F238E27FC236}">
                    <a16:creationId xmlns:a16="http://schemas.microsoft.com/office/drawing/2014/main" id="{7C0FD56B-63DD-4469-AEF1-B6F0AC14DC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71486" y="3976343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テキスト ボックス 32">
                    <a:extLst>
                      <a:ext uri="{FF2B5EF4-FFF2-40B4-BE49-F238E27FC236}">
                        <a16:creationId xmlns:a16="http://schemas.microsoft.com/office/drawing/2014/main" id="{D81FBE78-B441-0B5E-9F8C-EC0C3230ECAC}"/>
                      </a:ext>
                    </a:extLst>
                  </p:cNvPr>
                  <p:cNvSpPr txBox="1"/>
                  <p:nvPr/>
                </p:nvSpPr>
                <p:spPr>
                  <a:xfrm>
                    <a:off x="464422" y="4219232"/>
                    <a:ext cx="636393" cy="7386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kumimoji="1" lang="ja-JP" altLang="en-US" sz="4800"/>
                  </a:p>
                </p:txBody>
              </p:sp>
            </mc:Choice>
            <mc:Fallback xmlns="">
              <p:sp>
                <p:nvSpPr>
                  <p:cNvPr id="33" name="テキスト ボックス 32">
                    <a:extLst>
                      <a:ext uri="{FF2B5EF4-FFF2-40B4-BE49-F238E27FC236}">
                        <a16:creationId xmlns:a16="http://schemas.microsoft.com/office/drawing/2014/main" id="{D81FBE78-B441-0B5E-9F8C-EC0C3230EC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422" y="4219232"/>
                    <a:ext cx="636393" cy="73866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5882" r="-5882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72AFA5C5-80C3-827B-3F6F-201BA7FB79BA}"/>
                </a:ext>
              </a:extLst>
            </p:cNvPr>
            <p:cNvGrpSpPr/>
            <p:nvPr/>
          </p:nvGrpSpPr>
          <p:grpSpPr>
            <a:xfrm>
              <a:off x="6413240" y="4261470"/>
              <a:ext cx="6559474" cy="2136538"/>
              <a:chOff x="331682" y="2779007"/>
              <a:chExt cx="6559474" cy="2136538"/>
            </a:xfrm>
          </p:grpSpPr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857000B7-C83D-A8DD-DF13-B54D1EAF60F8}"/>
                  </a:ext>
                </a:extLst>
              </p:cNvPr>
              <p:cNvSpPr/>
              <p:nvPr/>
            </p:nvSpPr>
            <p:spPr>
              <a:xfrm>
                <a:off x="4069115" y="2829163"/>
                <a:ext cx="2822041" cy="102382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36" name="Picture 2">
                <a:extLst>
                  <a:ext uri="{FF2B5EF4-FFF2-40B4-BE49-F238E27FC236}">
                    <a16:creationId xmlns:a16="http://schemas.microsoft.com/office/drawing/2014/main" id="{3F5CC806-CBB8-FC9C-28B4-8F61A669CC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8790" y="2801864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2">
                <a:extLst>
                  <a:ext uri="{FF2B5EF4-FFF2-40B4-BE49-F238E27FC236}">
                    <a16:creationId xmlns:a16="http://schemas.microsoft.com/office/drawing/2014/main" id="{A644C459-BF05-A47A-B3F3-12F397E498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6143" y="2797203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2">
                <a:extLst>
                  <a:ext uri="{FF2B5EF4-FFF2-40B4-BE49-F238E27FC236}">
                    <a16:creationId xmlns:a16="http://schemas.microsoft.com/office/drawing/2014/main" id="{116A599E-28D8-425F-64F3-5CDD8C4308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26076" y="2779007"/>
                <a:ext cx="1057635" cy="10576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87EA047C-73A4-7860-C950-F9A619F69BD9}"/>
                  </a:ext>
                </a:extLst>
              </p:cNvPr>
              <p:cNvSpPr txBox="1"/>
              <p:nvPr/>
            </p:nvSpPr>
            <p:spPr>
              <a:xfrm>
                <a:off x="331682" y="4176881"/>
                <a:ext cx="6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kumimoji="1" lang="en-US" altLang="ja-JP" sz="4800" dirty="0"/>
              </a:p>
            </p:txBody>
          </p:sp>
        </p:grp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355C2A5-56D5-0F41-538C-26E904BC213B}"/>
              </a:ext>
            </a:extLst>
          </p:cNvPr>
          <p:cNvSpPr txBox="1"/>
          <p:nvPr/>
        </p:nvSpPr>
        <p:spPr>
          <a:xfrm>
            <a:off x="2551920" y="536612"/>
            <a:ext cx="55194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/>
              <a:t>・ ・ ・ ・</a:t>
            </a:r>
            <a:r>
              <a:rPr kumimoji="1" lang="ja-JP" altLang="en-US" sz="2800"/>
              <a:t>同じ数量どうしの計算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5B3ABD7-851B-8A69-66A4-2547FDC4563B}"/>
              </a:ext>
            </a:extLst>
          </p:cNvPr>
          <p:cNvSpPr txBox="1"/>
          <p:nvPr/>
        </p:nvSpPr>
        <p:spPr>
          <a:xfrm>
            <a:off x="2526162" y="3524511"/>
            <a:ext cx="5878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/>
              <a:t>・ ・ ・ ・異なる数量どうし</a:t>
            </a:r>
            <a:r>
              <a:rPr kumimoji="1" lang="ja-JP" altLang="en-US" sz="2800"/>
              <a:t>の計算</a:t>
            </a:r>
          </a:p>
        </p:txBody>
      </p:sp>
      <p:pic>
        <p:nvPicPr>
          <p:cNvPr id="17" name="図 1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437766B-FC05-D39B-F74E-E06353440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0290" y="641549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1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5A4BD8-CEC3-47C7-8425-E26083F8CF8C}"/>
              </a:ext>
            </a:extLst>
          </p:cNvPr>
          <p:cNvSpPr txBox="1"/>
          <p:nvPr/>
        </p:nvSpPr>
        <p:spPr>
          <a:xfrm>
            <a:off x="746975" y="521831"/>
            <a:ext cx="30219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分配法則</a:t>
            </a:r>
            <a:r>
              <a:rPr kumimoji="1" lang="en-US" altLang="ja-JP" sz="4800" b="1" dirty="0"/>
              <a:t> I</a:t>
            </a:r>
            <a:endParaRPr kumimoji="1" lang="ja-JP" altLang="en-US" sz="48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8EA97165-E639-FCB0-CB47-F6748F4433C4}"/>
                  </a:ext>
                </a:extLst>
              </p:cNvPr>
              <p:cNvSpPr txBox="1"/>
              <p:nvPr/>
            </p:nvSpPr>
            <p:spPr>
              <a:xfrm>
                <a:off x="3181081" y="2040228"/>
                <a:ext cx="537390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4800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kumimoji="1" lang="en-US" altLang="ja-JP" sz="4800" b="0" i="0" dirty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ja-JP" sz="4800" b="0" i="1" dirty="0" smtClean="0">
                        <a:latin typeface="Cambria Math" panose="02040503050406030204" pitchFamily="18" charset="0"/>
                      </a:rPr>
                      <m:t>𝐴𝑋</m:t>
                    </m:r>
                    <m:r>
                      <a:rPr kumimoji="1" lang="en-US" altLang="ja-JP" sz="48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en-US" altLang="ja-JP" sz="4800" b="0" i="1" dirty="0" smtClean="0">
                        <a:latin typeface="Cambria Math" panose="02040503050406030204" pitchFamily="18" charset="0"/>
                      </a:rPr>
                      <m:t>𝐴𝑌</m:t>
                    </m:r>
                  </m:oMath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8EA97165-E639-FCB0-CB47-F6748F443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081" y="2040228"/>
                <a:ext cx="5373907" cy="830997"/>
              </a:xfrm>
              <a:prstGeom prst="rect">
                <a:avLst/>
              </a:prstGeom>
              <a:blipFill>
                <a:blip r:embed="rId2"/>
                <a:stretch>
                  <a:fillRect l="-2123" t="-16418" r="-708" b="-358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 descr="図形&#10;&#10;中程度の精度で自動的に生成された説明">
            <a:extLst>
              <a:ext uri="{FF2B5EF4-FFF2-40B4-BE49-F238E27FC236}">
                <a16:creationId xmlns:a16="http://schemas.microsoft.com/office/drawing/2014/main" id="{41B09AE6-871B-C044-B2F0-EE9FB4E55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75" y="3427389"/>
            <a:ext cx="10598430" cy="2930019"/>
          </a:xfrm>
          <a:prstGeom prst="rect">
            <a:avLst/>
          </a:prstGeom>
        </p:spPr>
      </p:pic>
      <p:sp>
        <p:nvSpPr>
          <p:cNvPr id="11" name="U ターン矢印 10">
            <a:extLst>
              <a:ext uri="{FF2B5EF4-FFF2-40B4-BE49-F238E27FC236}">
                <a16:creationId xmlns:a16="http://schemas.microsoft.com/office/drawing/2014/main" id="{F89E3492-F0EE-770D-280B-2577E7861970}"/>
              </a:ext>
            </a:extLst>
          </p:cNvPr>
          <p:cNvSpPr/>
          <p:nvPr/>
        </p:nvSpPr>
        <p:spPr>
          <a:xfrm>
            <a:off x="3453463" y="1789400"/>
            <a:ext cx="848081" cy="395440"/>
          </a:xfrm>
          <a:prstGeom prst="uturnArrow">
            <a:avLst>
              <a:gd name="adj1" fmla="val 14682"/>
              <a:gd name="adj2" fmla="val 25000"/>
              <a:gd name="adj3" fmla="val 43045"/>
              <a:gd name="adj4" fmla="val 43750"/>
              <a:gd name="adj5" fmla="val 100000"/>
            </a:avLst>
          </a:prstGeom>
          <a:solidFill>
            <a:srgbClr val="D96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U ターン矢印 11">
            <a:extLst>
              <a:ext uri="{FF2B5EF4-FFF2-40B4-BE49-F238E27FC236}">
                <a16:creationId xmlns:a16="http://schemas.microsoft.com/office/drawing/2014/main" id="{2EA369BE-A600-86CA-343B-3EDD8C8ABF1C}"/>
              </a:ext>
            </a:extLst>
          </p:cNvPr>
          <p:cNvSpPr/>
          <p:nvPr/>
        </p:nvSpPr>
        <p:spPr>
          <a:xfrm>
            <a:off x="3363311" y="1563711"/>
            <a:ext cx="1968543" cy="634008"/>
          </a:xfrm>
          <a:prstGeom prst="uturnArrow">
            <a:avLst>
              <a:gd name="adj1" fmla="val 8588"/>
              <a:gd name="adj2" fmla="val 15859"/>
              <a:gd name="adj3" fmla="val 22732"/>
              <a:gd name="adj4" fmla="val 43750"/>
              <a:gd name="adj5" fmla="val 100000"/>
            </a:avLst>
          </a:prstGeom>
          <a:solidFill>
            <a:srgbClr val="D96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A39144D-069B-E31F-0DDA-51498C3DC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415492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9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5A4BD8-CEC3-47C7-8425-E26083F8CF8C}"/>
              </a:ext>
            </a:extLst>
          </p:cNvPr>
          <p:cNvSpPr txBox="1"/>
          <p:nvPr/>
        </p:nvSpPr>
        <p:spPr>
          <a:xfrm>
            <a:off x="746975" y="521831"/>
            <a:ext cx="30219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分配法則</a:t>
            </a:r>
            <a:r>
              <a:rPr kumimoji="1" lang="en-US" altLang="ja-JP" sz="4800" b="1" dirty="0"/>
              <a:t> I</a:t>
            </a:r>
            <a:endParaRPr kumimoji="1" lang="ja-JP" altLang="en-US" sz="48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8EA97165-E639-FCB0-CB47-F6748F4433C4}"/>
                  </a:ext>
                </a:extLst>
              </p:cNvPr>
              <p:cNvSpPr txBox="1"/>
              <p:nvPr/>
            </p:nvSpPr>
            <p:spPr>
              <a:xfrm>
                <a:off x="3181081" y="2040228"/>
                <a:ext cx="557261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ja-JP" sz="4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kumimoji="1" lang="en-US" altLang="ja-JP" sz="4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kumimoji="1" lang="en-US" altLang="ja-JP" sz="4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4800" b="0" i="0" dirty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ja-JP" sz="4800" b="0" i="1" dirty="0" smtClean="0">
                        <a:latin typeface="Cambria Math" panose="02040503050406030204" pitchFamily="18" charset="0"/>
                      </a:rPr>
                      <m:t>𝐴𝑋</m:t>
                    </m:r>
                    <m:r>
                      <a:rPr kumimoji="1" lang="en-US" altLang="ja-JP" sz="48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en-US" altLang="ja-JP" sz="4800" b="0" i="1" dirty="0" smtClean="0">
                        <a:latin typeface="Cambria Math" panose="02040503050406030204" pitchFamily="18" charset="0"/>
                      </a:rPr>
                      <m:t>𝐵𝑋</m:t>
                    </m:r>
                  </m:oMath>
                </a14:m>
                <a:endParaRPr kumimoji="1" lang="ja-JP" altLang="en-US" sz="480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8EA97165-E639-FCB0-CB47-F6748F443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081" y="2040228"/>
                <a:ext cx="5572616" cy="830997"/>
              </a:xfrm>
              <a:prstGeom prst="rect">
                <a:avLst/>
              </a:prstGeom>
              <a:blipFill>
                <a:blip r:embed="rId2"/>
                <a:stretch>
                  <a:fillRect t="-16418" r="-909" b="-358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U ターン矢印 10">
            <a:extLst>
              <a:ext uri="{FF2B5EF4-FFF2-40B4-BE49-F238E27FC236}">
                <a16:creationId xmlns:a16="http://schemas.microsoft.com/office/drawing/2014/main" id="{F89E3492-F0EE-770D-280B-2577E7861970}"/>
              </a:ext>
            </a:extLst>
          </p:cNvPr>
          <p:cNvSpPr/>
          <p:nvPr/>
        </p:nvSpPr>
        <p:spPr>
          <a:xfrm flipH="1" flipV="1">
            <a:off x="4700789" y="2719734"/>
            <a:ext cx="800416" cy="429571"/>
          </a:xfrm>
          <a:prstGeom prst="uturnArrow">
            <a:avLst>
              <a:gd name="adj1" fmla="val 14682"/>
              <a:gd name="adj2" fmla="val 25000"/>
              <a:gd name="adj3" fmla="val 43045"/>
              <a:gd name="adj4" fmla="val 43750"/>
              <a:gd name="adj5" fmla="val 100000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U ターン矢印 11">
            <a:extLst>
              <a:ext uri="{FF2B5EF4-FFF2-40B4-BE49-F238E27FC236}">
                <a16:creationId xmlns:a16="http://schemas.microsoft.com/office/drawing/2014/main" id="{2EA369BE-A600-86CA-343B-3EDD8C8ABF1C}"/>
              </a:ext>
            </a:extLst>
          </p:cNvPr>
          <p:cNvSpPr/>
          <p:nvPr/>
        </p:nvSpPr>
        <p:spPr>
          <a:xfrm flipH="1" flipV="1">
            <a:off x="3600448" y="2708051"/>
            <a:ext cx="2001861" cy="693580"/>
          </a:xfrm>
          <a:prstGeom prst="uturnArrow">
            <a:avLst>
              <a:gd name="adj1" fmla="val 8588"/>
              <a:gd name="adj2" fmla="val 15859"/>
              <a:gd name="adj3" fmla="val 22732"/>
              <a:gd name="adj4" fmla="val 43750"/>
              <a:gd name="adj5" fmla="val 100000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428B9BE2-71F3-63F3-B513-F20A354FE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157" y="3488352"/>
            <a:ext cx="8713274" cy="3189681"/>
          </a:xfrm>
          <a:prstGeom prst="rect">
            <a:avLst/>
          </a:prstGeom>
        </p:spPr>
      </p:pic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9B59A1E-AEF1-C15D-35FB-273BCE52F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9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44DF2A58-89F5-5879-0401-03983364C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" y="203200"/>
            <a:ext cx="5883593" cy="901700"/>
          </a:xfrm>
          <a:prstGeom prst="rect">
            <a:avLst/>
          </a:prstGeom>
        </p:spPr>
      </p:pic>
      <p:pic>
        <p:nvPicPr>
          <p:cNvPr id="5" name="図 4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2402B0F7-B5BE-E936-1A45-0C66F2AFA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70" y="1884484"/>
            <a:ext cx="4375151" cy="732893"/>
          </a:xfrm>
          <a:prstGeom prst="rect">
            <a:avLst/>
          </a:prstGeom>
        </p:spPr>
      </p:pic>
      <p:pic>
        <p:nvPicPr>
          <p:cNvPr id="7" name="図 6" descr="テキスト&#10;&#10;低い精度で自動的に生成された説明">
            <a:extLst>
              <a:ext uri="{FF2B5EF4-FFF2-40B4-BE49-F238E27FC236}">
                <a16:creationId xmlns:a16="http://schemas.microsoft.com/office/drawing/2014/main" id="{0CC96901-E4E6-4EBF-62F3-4DE2F5EEF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84484"/>
            <a:ext cx="4763798" cy="732892"/>
          </a:xfrm>
          <a:prstGeom prst="rect">
            <a:avLst/>
          </a:prstGeom>
        </p:spPr>
      </p:pic>
      <p:pic>
        <p:nvPicPr>
          <p:cNvPr id="9" name="図 8" descr="ダイアグラム&#10;&#10;自動的に生成された説明">
            <a:extLst>
              <a:ext uri="{FF2B5EF4-FFF2-40B4-BE49-F238E27FC236}">
                <a16:creationId xmlns:a16="http://schemas.microsoft.com/office/drawing/2014/main" id="{C1525DCA-5789-D2E5-5483-D786EF8360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9931"/>
          <a:stretch/>
        </p:blipFill>
        <p:spPr>
          <a:xfrm>
            <a:off x="1108022" y="1104900"/>
            <a:ext cx="3887490" cy="827709"/>
          </a:xfrm>
          <a:prstGeom prst="rect">
            <a:avLst/>
          </a:prstGeom>
        </p:spPr>
      </p:pic>
      <p:pic>
        <p:nvPicPr>
          <p:cNvPr id="11" name="図 10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19123DA1-B118-E441-5E9F-47C2DCDF1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436" y="2927106"/>
            <a:ext cx="4375150" cy="549642"/>
          </a:xfrm>
          <a:prstGeom prst="rect">
            <a:avLst/>
          </a:prstGeom>
        </p:spPr>
      </p:pic>
      <p:pic>
        <p:nvPicPr>
          <p:cNvPr id="13" name="図 12" descr="アイコン&#10;&#10;自動的に生成された説明">
            <a:extLst>
              <a:ext uri="{FF2B5EF4-FFF2-40B4-BE49-F238E27FC236}">
                <a16:creationId xmlns:a16="http://schemas.microsoft.com/office/drawing/2014/main" id="{FF92B0C6-4D21-C806-79CF-01A13303752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1455"/>
          <a:stretch/>
        </p:blipFill>
        <p:spPr>
          <a:xfrm>
            <a:off x="7196488" y="1065680"/>
            <a:ext cx="3210057" cy="906147"/>
          </a:xfrm>
          <a:prstGeom prst="rect">
            <a:avLst/>
          </a:prstGeom>
        </p:spPr>
      </p:pic>
      <p:pic>
        <p:nvPicPr>
          <p:cNvPr id="15" name="図 14" descr="テキスト&#10;&#10;低い精度で自動的に生成された説明">
            <a:extLst>
              <a:ext uri="{FF2B5EF4-FFF2-40B4-BE49-F238E27FC236}">
                <a16:creationId xmlns:a16="http://schemas.microsoft.com/office/drawing/2014/main" id="{FCC9C06D-686B-292C-961C-0EFAEC9D16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900" y="2927551"/>
            <a:ext cx="4763798" cy="639584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1574EB9-B2AD-69C8-DCE2-75385902A1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6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368052D-AB54-908C-145E-F44C1DA0ECE0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8C545A1A-A69A-48F7-0D49-8F4E12EE1D10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9A3F0378-5ACF-E1C2-3581-EA14B52CBD35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 descr="テキスト, 手紙&#10;&#10;自動的に生成された説明">
            <a:extLst>
              <a:ext uri="{FF2B5EF4-FFF2-40B4-BE49-F238E27FC236}">
                <a16:creationId xmlns:a16="http://schemas.microsoft.com/office/drawing/2014/main" id="{1586F51C-B1C8-BE43-19B8-EFD64873A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27286"/>
            <a:ext cx="5552268" cy="1925879"/>
          </a:xfrm>
          <a:prstGeom prst="rect">
            <a:avLst/>
          </a:prstGeom>
        </p:spPr>
      </p:pic>
      <p:pic>
        <p:nvPicPr>
          <p:cNvPr id="8" name="図 7" descr="グラフ, 箱ひげ図&#10;&#10;中程度の精度で自動的に生成された説明">
            <a:extLst>
              <a:ext uri="{FF2B5EF4-FFF2-40B4-BE49-F238E27FC236}">
                <a16:creationId xmlns:a16="http://schemas.microsoft.com/office/drawing/2014/main" id="{8310B71F-AD70-86F0-9E7D-3223D53F3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4" y="3309593"/>
            <a:ext cx="4706198" cy="57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75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テキスト, 手紙&#10;&#10;自動的に生成された説明">
            <a:extLst>
              <a:ext uri="{FF2B5EF4-FFF2-40B4-BE49-F238E27FC236}">
                <a16:creationId xmlns:a16="http://schemas.microsoft.com/office/drawing/2014/main" id="{D01014C9-4F52-9417-AF76-3EC1EE393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66" y="1073207"/>
            <a:ext cx="5552268" cy="1925879"/>
          </a:xfrm>
          <a:prstGeom prst="rect">
            <a:avLst/>
          </a:prstGeom>
        </p:spPr>
      </p:pic>
      <p:pic>
        <p:nvPicPr>
          <p:cNvPr id="3" name="図 2" descr="グラフ, 箱ひげ図&#10;&#10;中程度の精度で自動的に生成された説明">
            <a:extLst>
              <a:ext uri="{FF2B5EF4-FFF2-40B4-BE49-F238E27FC236}">
                <a16:creationId xmlns:a16="http://schemas.microsoft.com/office/drawing/2014/main" id="{D762F2B5-436B-2677-E0C6-C824A8B60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767" y="2262751"/>
            <a:ext cx="4706198" cy="57104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61EF20A-D3EB-8088-32F1-D6AF750D0088}"/>
              </a:ext>
            </a:extLst>
          </p:cNvPr>
          <p:cNvGrpSpPr/>
          <p:nvPr/>
        </p:nvGrpSpPr>
        <p:grpSpPr>
          <a:xfrm>
            <a:off x="1690379" y="3108833"/>
            <a:ext cx="3212002" cy="486012"/>
            <a:chOff x="1590510" y="2347784"/>
            <a:chExt cx="3212002" cy="486012"/>
          </a:xfrm>
        </p:grpSpPr>
        <p:pic>
          <p:nvPicPr>
            <p:cNvPr id="5" name="図 4" descr="テキスト&#10;&#10;中程度の精度で自動的に生成された説明">
              <a:extLst>
                <a:ext uri="{FF2B5EF4-FFF2-40B4-BE49-F238E27FC236}">
                  <a16:creationId xmlns:a16="http://schemas.microsoft.com/office/drawing/2014/main" id="{01A8E601-F533-D0EF-1390-C4BC4B6FB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4891"/>
            <a:stretch/>
          </p:blipFill>
          <p:spPr>
            <a:xfrm>
              <a:off x="1907905" y="2347784"/>
              <a:ext cx="2894607" cy="4860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3C35AFDD-5025-C43F-568A-3DC0E20AE37D}"/>
                    </a:ext>
                  </a:extLst>
                </p:cNvPr>
                <p:cNvSpPr txBox="1"/>
                <p:nvPr/>
              </p:nvSpPr>
              <p:spPr>
                <a:xfrm>
                  <a:off x="1590510" y="2420088"/>
                  <a:ext cx="31739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 xmlns=""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3C35AFDD-5025-C43F-568A-3DC0E20AE3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0510" y="2420088"/>
                  <a:ext cx="317395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846" r="-769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FD449C1-D220-52A1-F99B-456518956D29}"/>
              </a:ext>
            </a:extLst>
          </p:cNvPr>
          <p:cNvGrpSpPr/>
          <p:nvPr/>
        </p:nvGrpSpPr>
        <p:grpSpPr>
          <a:xfrm>
            <a:off x="7500049" y="3055057"/>
            <a:ext cx="3836014" cy="539788"/>
            <a:chOff x="1574034" y="4411865"/>
            <a:chExt cx="3836014" cy="539788"/>
          </a:xfrm>
        </p:grpSpPr>
        <p:pic>
          <p:nvPicPr>
            <p:cNvPr id="9" name="図 8" descr="挿絵 が含まれている画像&#10;&#10;自動的に生成された説明">
              <a:extLst>
                <a:ext uri="{FF2B5EF4-FFF2-40B4-BE49-F238E27FC236}">
                  <a16:creationId xmlns:a16="http://schemas.microsoft.com/office/drawing/2014/main" id="{E827B57A-24D6-2C9F-2E26-08F35CE08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91429" y="4411865"/>
              <a:ext cx="3518619" cy="5397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0387B3D9-08AB-2DD6-8709-6D17FEF13BCE}"/>
                    </a:ext>
                  </a:extLst>
                </p:cNvPr>
                <p:cNvSpPr txBox="1"/>
                <p:nvPr/>
              </p:nvSpPr>
              <p:spPr>
                <a:xfrm>
                  <a:off x="1574034" y="4497093"/>
                  <a:ext cx="31739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 xmlns="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0387B3D9-08AB-2DD6-8709-6D17FEF13B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4034" y="4497093"/>
                  <a:ext cx="317395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7692" r="-769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" name="図 7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2B156F8-DA0C-0906-4B98-1A2608712F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622EAD11-3FE2-BD98-B543-586FF38656FC}"/>
                  </a:ext>
                </a:extLst>
              </p:cNvPr>
              <p:cNvSpPr txBox="1"/>
              <p:nvPr/>
            </p:nvSpPr>
            <p:spPr>
              <a:xfrm>
                <a:off x="2742272" y="1617785"/>
                <a:ext cx="31782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d>
                        <m:dPr>
                          <m:ctrlP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3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kumimoji="1" lang="en-US" altLang="ja-JP" sz="3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622EAD11-3FE2-BD98-B543-586FF3865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272" y="1617785"/>
                <a:ext cx="3178242" cy="553998"/>
              </a:xfrm>
              <a:prstGeom prst="rect">
                <a:avLst/>
              </a:prstGeom>
              <a:blipFill>
                <a:blip r:embed="rId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256E0B-A7D9-F98B-6B6C-2408BE8F1867}"/>
              </a:ext>
            </a:extLst>
          </p:cNvPr>
          <p:cNvSpPr txBox="1"/>
          <p:nvPr/>
        </p:nvSpPr>
        <p:spPr>
          <a:xfrm>
            <a:off x="746975" y="521831"/>
            <a:ext cx="32207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/>
              <a:t>分配法則</a:t>
            </a:r>
            <a:r>
              <a:rPr kumimoji="1" lang="en-US" altLang="ja-JP" sz="4800" b="1" dirty="0"/>
              <a:t> II</a:t>
            </a:r>
            <a:endParaRPr kumimoji="1" lang="ja-JP" altLang="en-US" sz="4800" b="1"/>
          </a:p>
        </p:txBody>
      </p:sp>
      <p:pic>
        <p:nvPicPr>
          <p:cNvPr id="5" name="図 4" descr="図形&#10;&#10;自動的に生成された説明">
            <a:extLst>
              <a:ext uri="{FF2B5EF4-FFF2-40B4-BE49-F238E27FC236}">
                <a16:creationId xmlns:a16="http://schemas.microsoft.com/office/drawing/2014/main" id="{2FB674EB-8083-3614-F2CA-672DE95E5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99" y="2990738"/>
            <a:ext cx="10630703" cy="3602139"/>
          </a:xfrm>
          <a:prstGeom prst="rect">
            <a:avLst/>
          </a:prstGeom>
        </p:spPr>
      </p:pic>
      <p:sp>
        <p:nvSpPr>
          <p:cNvPr id="6" name="U ターン矢印 5">
            <a:extLst>
              <a:ext uri="{FF2B5EF4-FFF2-40B4-BE49-F238E27FC236}">
                <a16:creationId xmlns:a16="http://schemas.microsoft.com/office/drawing/2014/main" id="{D634A685-A7C5-2068-51D4-DC4DE93B620C}"/>
              </a:ext>
            </a:extLst>
          </p:cNvPr>
          <p:cNvSpPr/>
          <p:nvPr/>
        </p:nvSpPr>
        <p:spPr>
          <a:xfrm>
            <a:off x="3242448" y="1314975"/>
            <a:ext cx="1505398" cy="355565"/>
          </a:xfrm>
          <a:prstGeom prst="uturnArrow">
            <a:avLst>
              <a:gd name="adj1" fmla="val 10664"/>
              <a:gd name="adj2" fmla="val 25000"/>
              <a:gd name="adj3" fmla="val 43045"/>
              <a:gd name="adj4" fmla="val 43750"/>
              <a:gd name="adj5" fmla="val 100000"/>
            </a:avLst>
          </a:prstGeom>
          <a:solidFill>
            <a:srgbClr val="D96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U ターン矢印 6">
            <a:extLst>
              <a:ext uri="{FF2B5EF4-FFF2-40B4-BE49-F238E27FC236}">
                <a16:creationId xmlns:a16="http://schemas.microsoft.com/office/drawing/2014/main" id="{B1F63BF7-76CA-ADB4-F671-9D5021B9C30F}"/>
              </a:ext>
            </a:extLst>
          </p:cNvPr>
          <p:cNvSpPr/>
          <p:nvPr/>
        </p:nvSpPr>
        <p:spPr>
          <a:xfrm>
            <a:off x="3152296" y="1177159"/>
            <a:ext cx="2457196" cy="493379"/>
          </a:xfrm>
          <a:prstGeom prst="uturnArrow">
            <a:avLst>
              <a:gd name="adj1" fmla="val 8505"/>
              <a:gd name="adj2" fmla="val 17307"/>
              <a:gd name="adj3" fmla="val 32867"/>
              <a:gd name="adj4" fmla="val 43750"/>
              <a:gd name="adj5" fmla="val 100000"/>
            </a:avLst>
          </a:prstGeom>
          <a:solidFill>
            <a:srgbClr val="D96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U ターン矢印 7">
            <a:extLst>
              <a:ext uri="{FF2B5EF4-FFF2-40B4-BE49-F238E27FC236}">
                <a16:creationId xmlns:a16="http://schemas.microsoft.com/office/drawing/2014/main" id="{59F84847-F65F-78BE-C80D-078D11087B57}"/>
              </a:ext>
            </a:extLst>
          </p:cNvPr>
          <p:cNvSpPr/>
          <p:nvPr/>
        </p:nvSpPr>
        <p:spPr>
          <a:xfrm flipV="1">
            <a:off x="3967728" y="2132933"/>
            <a:ext cx="750909" cy="286847"/>
          </a:xfrm>
          <a:prstGeom prst="uturnArrow">
            <a:avLst>
              <a:gd name="adj1" fmla="val 13154"/>
              <a:gd name="adj2" fmla="val 25000"/>
              <a:gd name="adj3" fmla="val 43045"/>
              <a:gd name="adj4" fmla="val 43750"/>
              <a:gd name="adj5" fmla="val 100000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U ターン矢印 8">
            <a:extLst>
              <a:ext uri="{FF2B5EF4-FFF2-40B4-BE49-F238E27FC236}">
                <a16:creationId xmlns:a16="http://schemas.microsoft.com/office/drawing/2014/main" id="{7F1B91BD-B802-1C0C-7FA9-2BE6402B3B7D}"/>
              </a:ext>
            </a:extLst>
          </p:cNvPr>
          <p:cNvSpPr/>
          <p:nvPr/>
        </p:nvSpPr>
        <p:spPr>
          <a:xfrm flipV="1">
            <a:off x="3903434" y="2132930"/>
            <a:ext cx="1706058" cy="355565"/>
          </a:xfrm>
          <a:prstGeom prst="uturnArrow">
            <a:avLst>
              <a:gd name="adj1" fmla="val 9136"/>
              <a:gd name="adj2" fmla="val 22991"/>
              <a:gd name="adj3" fmla="val 33000"/>
              <a:gd name="adj4" fmla="val 43750"/>
              <a:gd name="adj5" fmla="val 100000"/>
            </a:avLst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725F217-9B9C-D545-4B1F-916CCC027996}"/>
                  </a:ext>
                </a:extLst>
              </p:cNvPr>
              <p:cNvSpPr txBox="1"/>
              <p:nvPr/>
            </p:nvSpPr>
            <p:spPr>
              <a:xfrm>
                <a:off x="4171609" y="2128672"/>
                <a:ext cx="609985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𝐵𝑋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𝐵𝑌</m:t>
                      </m:r>
                    </m:oMath>
                  </m:oMathPara>
                </a14:m>
                <a:endParaRPr lang="ja-JP" altLang="en-US" sz="360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725F217-9B9C-D545-4B1F-916CCC027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609" y="2128672"/>
                <a:ext cx="6099858" cy="646331"/>
              </a:xfrm>
              <a:prstGeom prst="rect">
                <a:avLst/>
              </a:prstGeom>
              <a:blipFill>
                <a:blip r:embed="rId4"/>
                <a:stretch>
                  <a:fillRect b="-2307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A16E392-0823-BA5A-FF06-74A0C5C3D886}"/>
                  </a:ext>
                </a:extLst>
              </p:cNvPr>
              <p:cNvSpPr txBox="1"/>
              <p:nvPr/>
            </p:nvSpPr>
            <p:spPr>
              <a:xfrm>
                <a:off x="4079896" y="1597994"/>
                <a:ext cx="6096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𝐴𝑋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3600" b="0" i="1" smtClean="0">
                          <a:latin typeface="Cambria Math" panose="02040503050406030204" pitchFamily="18" charset="0"/>
                        </a:rPr>
                        <m:t>𝐴𝑌</m:t>
                      </m:r>
                    </m:oMath>
                  </m:oMathPara>
                </a14:m>
                <a:endParaRPr lang="ja-JP" altLang="en-US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A16E392-0823-BA5A-FF06-74A0C5C3D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96" y="1597994"/>
                <a:ext cx="6096000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258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8683EE81-4D21-3CC7-8271-EE68844F8A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742"/>
          <a:stretch/>
        </p:blipFill>
        <p:spPr>
          <a:xfrm>
            <a:off x="786637" y="542036"/>
            <a:ext cx="6172194" cy="994156"/>
          </a:xfrm>
          <a:prstGeom prst="rect">
            <a:avLst/>
          </a:prstGeom>
        </p:spPr>
      </p:pic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4E480B49-202C-7CD6-A598-CD90DDC6B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483" y="2263394"/>
            <a:ext cx="3846407" cy="674370"/>
          </a:xfrm>
          <a:prstGeom prst="rect">
            <a:avLst/>
          </a:prstGeom>
        </p:spPr>
      </p:pic>
      <p:pic>
        <p:nvPicPr>
          <p:cNvPr id="7" name="図 6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AC9BCB00-321C-3AFF-6054-4786E2202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985" y="1506624"/>
            <a:ext cx="2953845" cy="75677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2B6E152-BE63-547E-D0CA-1733243E2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6540" y="2899515"/>
            <a:ext cx="1859204" cy="56265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F3A6504-824F-040B-6B74-869CD047F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3336" y="5386172"/>
            <a:ext cx="3846407" cy="542442"/>
          </a:xfrm>
          <a:prstGeom prst="rect">
            <a:avLst/>
          </a:prstGeom>
        </p:spPr>
      </p:pic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A97917CD-DB6F-A0E7-EF09-8BC559A724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0379" y="3730843"/>
            <a:ext cx="2966723" cy="63938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CFAB82F-3759-324C-BF7A-DF474C43E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0028" y="4478118"/>
            <a:ext cx="2531943" cy="562654"/>
          </a:xfrm>
          <a:prstGeom prst="rect">
            <a:avLst/>
          </a:prstGeom>
        </p:spPr>
      </p:pic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5856526-07D4-B225-BDEC-8C88EE0EBE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3224" y="620282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0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9C4935E-6C75-4B9F-09B2-F0EAA3149EEE}"/>
              </a:ext>
            </a:extLst>
          </p:cNvPr>
          <p:cNvGrpSpPr/>
          <p:nvPr/>
        </p:nvGrpSpPr>
        <p:grpSpPr>
          <a:xfrm>
            <a:off x="328614" y="185057"/>
            <a:ext cx="11501436" cy="749753"/>
            <a:chOff x="328614" y="185057"/>
            <a:chExt cx="11501436" cy="749753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B74A7380-3332-B9BB-2261-6A5D6EAE5174}"/>
                </a:ext>
              </a:extLst>
            </p:cNvPr>
            <p:cNvSpPr/>
            <p:nvPr/>
          </p:nvSpPr>
          <p:spPr>
            <a:xfrm>
              <a:off x="328614" y="185057"/>
              <a:ext cx="11501436" cy="685800"/>
            </a:xfrm>
            <a:prstGeom prst="rect">
              <a:avLst/>
            </a:prstGeom>
            <a:solidFill>
              <a:srgbClr val="E8709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B9664290-59AE-C75B-C439-784F23BA88B2}"/>
                </a:ext>
              </a:extLst>
            </p:cNvPr>
            <p:cNvSpPr txBox="1"/>
            <p:nvPr/>
          </p:nvSpPr>
          <p:spPr>
            <a:xfrm>
              <a:off x="2669421" y="226924"/>
              <a:ext cx="6853158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kumimoji="1" lang="ja-JP" altLang="en-US" sz="4000" b="1">
                  <a:solidFill>
                    <a:schemeClr val="bg1"/>
                  </a:solidFill>
                </a:rPr>
                <a:t>ビデオを止めて問題を解こう</a:t>
              </a:r>
            </a:p>
          </p:txBody>
        </p:sp>
      </p:grp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9B4DFC01-C0D6-B32F-A21E-6A846C7E4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41" y="1389633"/>
            <a:ext cx="5560859" cy="1797236"/>
          </a:xfrm>
          <a:prstGeom prst="rect">
            <a:avLst/>
          </a:prstGeom>
        </p:spPr>
      </p:pic>
      <p:pic>
        <p:nvPicPr>
          <p:cNvPr id="8" name="図 7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B4F48458-E4D9-EF27-BB4F-368CC2466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70" y="3502424"/>
            <a:ext cx="5433999" cy="57088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616AB3-FAD8-DEFD-13B0-1F8FE7FBE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41" y="4388866"/>
            <a:ext cx="6068315" cy="59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86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A7CD6E6-FB74-91D6-E0F5-4A4E60F54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34" y="249682"/>
            <a:ext cx="5293106" cy="75615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5FF1ECC-FFEB-AF3F-E24F-38F87800E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86" y="1320038"/>
            <a:ext cx="5143500" cy="596900"/>
          </a:xfrm>
          <a:prstGeom prst="rect">
            <a:avLst/>
          </a:prstGeom>
        </p:spPr>
      </p:pic>
      <p:pic>
        <p:nvPicPr>
          <p:cNvPr id="8" name="図 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F0B4321-7973-DA1B-BFBE-5DD5D0417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136" y="2393442"/>
            <a:ext cx="3175000" cy="571500"/>
          </a:xfrm>
          <a:prstGeom prst="rect">
            <a:avLst/>
          </a:prstGeom>
        </p:spPr>
      </p:pic>
      <p:pic>
        <p:nvPicPr>
          <p:cNvPr id="10" name="図 9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EBC63B6C-F648-4E42-D51C-E219FCDA5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6232" y="3200146"/>
            <a:ext cx="2425700" cy="482600"/>
          </a:xfrm>
          <a:prstGeom prst="rect">
            <a:avLst/>
          </a:prstGeom>
        </p:spPr>
      </p:pic>
      <p:pic>
        <p:nvPicPr>
          <p:cNvPr id="12" name="図 11" descr="アイコン&#10;&#10;自動的に生成された説明">
            <a:extLst>
              <a:ext uri="{FF2B5EF4-FFF2-40B4-BE49-F238E27FC236}">
                <a16:creationId xmlns:a16="http://schemas.microsoft.com/office/drawing/2014/main" id="{682267B8-BEAE-EDF5-C042-6021F1A7C9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632" y="4180078"/>
            <a:ext cx="3759200" cy="546100"/>
          </a:xfrm>
          <a:prstGeom prst="rect">
            <a:avLst/>
          </a:prstGeom>
        </p:spPr>
      </p:pic>
      <p:sp>
        <p:nvSpPr>
          <p:cNvPr id="13" name="円/楕円 12">
            <a:extLst>
              <a:ext uri="{FF2B5EF4-FFF2-40B4-BE49-F238E27FC236}">
                <a16:creationId xmlns:a16="http://schemas.microsoft.com/office/drawing/2014/main" id="{83119D93-CA40-0F32-248A-189BE07D66F1}"/>
              </a:ext>
            </a:extLst>
          </p:cNvPr>
          <p:cNvSpPr/>
          <p:nvPr/>
        </p:nvSpPr>
        <p:spPr>
          <a:xfrm>
            <a:off x="2670048" y="1216152"/>
            <a:ext cx="804672" cy="804672"/>
          </a:xfrm>
          <a:prstGeom prst="ellipse">
            <a:avLst/>
          </a:prstGeom>
          <a:solidFill>
            <a:srgbClr val="E97095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>
            <a:extLst>
              <a:ext uri="{FF2B5EF4-FFF2-40B4-BE49-F238E27FC236}">
                <a16:creationId xmlns:a16="http://schemas.microsoft.com/office/drawing/2014/main" id="{CAA1CF93-E966-7D91-9B75-90142B5E7EB8}"/>
              </a:ext>
            </a:extLst>
          </p:cNvPr>
          <p:cNvSpPr/>
          <p:nvPr/>
        </p:nvSpPr>
        <p:spPr>
          <a:xfrm>
            <a:off x="3511296" y="1216152"/>
            <a:ext cx="804672" cy="804672"/>
          </a:xfrm>
          <a:prstGeom prst="ellipse">
            <a:avLst/>
          </a:prstGeom>
          <a:solidFill>
            <a:srgbClr val="007FBA">
              <a:alpha val="2980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365D5CD2-B8D1-AE4C-B89F-308F6ACF16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1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A7CD6E6-FB74-91D6-E0F5-4A4E60F54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34" y="249682"/>
            <a:ext cx="5293106" cy="7561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595DFB6-B9F7-55F4-B6A8-16ED1D87D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74" y="1282700"/>
            <a:ext cx="6362700" cy="635000"/>
          </a:xfrm>
          <a:prstGeom prst="rect">
            <a:avLst/>
          </a:prstGeom>
        </p:spPr>
      </p:pic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4F080013-557F-7DD7-99E2-0F48C7709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696" y="2380742"/>
            <a:ext cx="4064000" cy="596900"/>
          </a:xfrm>
          <a:prstGeom prst="rect">
            <a:avLst/>
          </a:prstGeom>
        </p:spPr>
      </p:pic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CC3B91C0-2B4E-D039-BAFE-3C7B827B2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640" y="3296159"/>
            <a:ext cx="3149600" cy="584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E6D970B-65CB-7847-8E81-0F3E63F658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7696" y="4394201"/>
            <a:ext cx="5245100" cy="546100"/>
          </a:xfrm>
          <a:prstGeom prst="rect">
            <a:avLst/>
          </a:prstGeom>
        </p:spPr>
      </p:pic>
      <p:sp>
        <p:nvSpPr>
          <p:cNvPr id="11" name="円/楕円 10">
            <a:extLst>
              <a:ext uri="{FF2B5EF4-FFF2-40B4-BE49-F238E27FC236}">
                <a16:creationId xmlns:a16="http://schemas.microsoft.com/office/drawing/2014/main" id="{BB7BDE76-C911-8E05-CE43-62CC6F49FDED}"/>
              </a:ext>
            </a:extLst>
          </p:cNvPr>
          <p:cNvSpPr/>
          <p:nvPr/>
        </p:nvSpPr>
        <p:spPr>
          <a:xfrm>
            <a:off x="2596896" y="1216152"/>
            <a:ext cx="804672" cy="804672"/>
          </a:xfrm>
          <a:prstGeom prst="ellipse">
            <a:avLst/>
          </a:prstGeom>
          <a:solidFill>
            <a:srgbClr val="E97095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1374BD14-0EFC-CE37-C840-3FFD43C549BE}"/>
              </a:ext>
            </a:extLst>
          </p:cNvPr>
          <p:cNvSpPr/>
          <p:nvPr/>
        </p:nvSpPr>
        <p:spPr>
          <a:xfrm>
            <a:off x="3438144" y="1216152"/>
            <a:ext cx="804672" cy="804672"/>
          </a:xfrm>
          <a:prstGeom prst="ellipse">
            <a:avLst/>
          </a:prstGeom>
          <a:solidFill>
            <a:srgbClr val="007FBA">
              <a:alpha val="2980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4E7816F1-C0E5-5E22-CA41-EB0533BA5D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0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A7CD6E6-FB74-91D6-E0F5-4A4E60F54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34" y="249682"/>
            <a:ext cx="5293106" cy="7561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65ACE51-47FC-7E94-8B4C-70356F968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346" y="1325626"/>
            <a:ext cx="7175500" cy="622300"/>
          </a:xfrm>
          <a:prstGeom prst="rect">
            <a:avLst/>
          </a:prstGeom>
        </p:spPr>
      </p:pic>
      <p:pic>
        <p:nvPicPr>
          <p:cNvPr id="7" name="図 6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9D58758-129C-6B40-974C-9DEED3818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454" y="2543810"/>
            <a:ext cx="4864100" cy="673100"/>
          </a:xfrm>
          <a:prstGeom prst="rect">
            <a:avLst/>
          </a:prstGeom>
        </p:spPr>
      </p:pic>
      <p:pic>
        <p:nvPicPr>
          <p:cNvPr id="9" name="図 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CF63488-F021-06D8-BE25-6AB3335FB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6790" y="3429000"/>
            <a:ext cx="4406900" cy="6477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DE91CA8-7031-21A3-9785-81CD6FF4A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454" y="4579875"/>
            <a:ext cx="5994400" cy="660400"/>
          </a:xfrm>
          <a:prstGeom prst="rect">
            <a:avLst/>
          </a:prstGeom>
        </p:spPr>
      </p:pic>
      <p:sp>
        <p:nvSpPr>
          <p:cNvPr id="12" name="円/楕円 11">
            <a:extLst>
              <a:ext uri="{FF2B5EF4-FFF2-40B4-BE49-F238E27FC236}">
                <a16:creationId xmlns:a16="http://schemas.microsoft.com/office/drawing/2014/main" id="{8D3381A0-03A8-C987-BC16-3D64057CA1D9}"/>
              </a:ext>
            </a:extLst>
          </p:cNvPr>
          <p:cNvSpPr/>
          <p:nvPr/>
        </p:nvSpPr>
        <p:spPr>
          <a:xfrm>
            <a:off x="6384798" y="1203324"/>
            <a:ext cx="804672" cy="804672"/>
          </a:xfrm>
          <a:prstGeom prst="ellipse">
            <a:avLst/>
          </a:prstGeom>
          <a:solidFill>
            <a:srgbClr val="E97095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362A9A9D-8AA5-D967-87AE-640EF34BE23D}"/>
              </a:ext>
            </a:extLst>
          </p:cNvPr>
          <p:cNvSpPr/>
          <p:nvPr/>
        </p:nvSpPr>
        <p:spPr>
          <a:xfrm>
            <a:off x="7226046" y="1203324"/>
            <a:ext cx="804672" cy="804672"/>
          </a:xfrm>
          <a:prstGeom prst="ellipse">
            <a:avLst/>
          </a:prstGeom>
          <a:solidFill>
            <a:srgbClr val="007FBA">
              <a:alpha val="2980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8BA827D-099F-A77E-BBE9-30E3F11B1B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90" y="6376015"/>
            <a:ext cx="1041710" cy="4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1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C06F3-0907-BFA9-5FCF-C3F8DFA7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712C4C7-8428-C3AC-3798-A1EF50E0775C}"/>
              </a:ext>
            </a:extLst>
          </p:cNvPr>
          <p:cNvSpPr txBox="1"/>
          <p:nvPr/>
        </p:nvSpPr>
        <p:spPr>
          <a:xfrm>
            <a:off x="3849231" y="102461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647F83-8EBE-BF45-2C4B-F0EEE1C15A9B}"/>
              </a:ext>
            </a:extLst>
          </p:cNvPr>
          <p:cNvSpPr txBox="1"/>
          <p:nvPr/>
        </p:nvSpPr>
        <p:spPr>
          <a:xfrm>
            <a:off x="1919255" y="2094161"/>
            <a:ext cx="8170609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多項式の積を</a:t>
            </a:r>
            <a:r>
              <a:rPr kumimoji="1" lang="ja-JP" altLang="en-US" sz="4400" b="1">
                <a:solidFill>
                  <a:srgbClr val="E87095"/>
                </a:solidFill>
              </a:rPr>
              <a:t>分配法則</a:t>
            </a:r>
            <a:r>
              <a:rPr kumimoji="1" lang="ja-JP" altLang="en-US" sz="4400"/>
              <a:t>を用いて、足し算の形にする。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43D65D-35B3-C637-90C8-005F254938DC}"/>
              </a:ext>
            </a:extLst>
          </p:cNvPr>
          <p:cNvSpPr txBox="1"/>
          <p:nvPr/>
        </p:nvSpPr>
        <p:spPr>
          <a:xfrm>
            <a:off x="8478470" y="2771270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rgbClr val="E87095"/>
                </a:solidFill>
              </a:rPr>
              <a:t>→展開</a:t>
            </a:r>
          </a:p>
        </p:txBody>
      </p:sp>
      <p:pic>
        <p:nvPicPr>
          <p:cNvPr id="6" name="図 5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D7E445E-62B0-D154-452D-53D677B5A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590" y="4624413"/>
            <a:ext cx="7147107" cy="1024769"/>
          </a:xfrm>
          <a:prstGeom prst="rect">
            <a:avLst/>
          </a:prstGeom>
        </p:spPr>
      </p:pic>
      <p:sp>
        <p:nvSpPr>
          <p:cNvPr id="7" name="U ターン矢印 6">
            <a:extLst>
              <a:ext uri="{FF2B5EF4-FFF2-40B4-BE49-F238E27FC236}">
                <a16:creationId xmlns:a16="http://schemas.microsoft.com/office/drawing/2014/main" id="{843270C1-C3CE-5680-77CA-47B593612E9E}"/>
              </a:ext>
            </a:extLst>
          </p:cNvPr>
          <p:cNvSpPr/>
          <p:nvPr/>
        </p:nvSpPr>
        <p:spPr>
          <a:xfrm>
            <a:off x="3246120" y="4369022"/>
            <a:ext cx="982980" cy="388770"/>
          </a:xfrm>
          <a:prstGeom prst="uturnArrow">
            <a:avLst>
              <a:gd name="adj1" fmla="val 13240"/>
              <a:gd name="adj2" fmla="val 25000"/>
              <a:gd name="adj3" fmla="val 33820"/>
              <a:gd name="adj4" fmla="val 43750"/>
              <a:gd name="adj5" fmla="val 100000"/>
            </a:avLst>
          </a:prstGeom>
          <a:solidFill>
            <a:srgbClr val="D96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U ターン矢印 7">
            <a:extLst>
              <a:ext uri="{FF2B5EF4-FFF2-40B4-BE49-F238E27FC236}">
                <a16:creationId xmlns:a16="http://schemas.microsoft.com/office/drawing/2014/main" id="{32D8B673-FCBB-09C9-4BFC-538E1670B707}"/>
              </a:ext>
            </a:extLst>
          </p:cNvPr>
          <p:cNvSpPr/>
          <p:nvPr/>
        </p:nvSpPr>
        <p:spPr>
          <a:xfrm>
            <a:off x="3120390" y="4069253"/>
            <a:ext cx="2183130" cy="699969"/>
          </a:xfrm>
          <a:prstGeom prst="uturnArrow">
            <a:avLst>
              <a:gd name="adj1" fmla="val 6708"/>
              <a:gd name="adj2" fmla="val 16835"/>
              <a:gd name="adj3" fmla="val 19124"/>
              <a:gd name="adj4" fmla="val 43750"/>
              <a:gd name="adj5" fmla="val 100000"/>
            </a:avLst>
          </a:prstGeom>
          <a:solidFill>
            <a:srgbClr val="B0B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768F938-31AA-E74C-C7DE-F81E849A5F5D}"/>
              </a:ext>
            </a:extLst>
          </p:cNvPr>
          <p:cNvSpPr/>
          <p:nvPr/>
        </p:nvSpPr>
        <p:spPr>
          <a:xfrm>
            <a:off x="5707117" y="4624413"/>
            <a:ext cx="1781504" cy="1161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6156F35-035C-55C1-778F-9014F15BEA70}"/>
              </a:ext>
            </a:extLst>
          </p:cNvPr>
          <p:cNvSpPr/>
          <p:nvPr/>
        </p:nvSpPr>
        <p:spPr>
          <a:xfrm>
            <a:off x="7535917" y="4640178"/>
            <a:ext cx="1781504" cy="1161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43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86671-6914-BB7C-5A11-0BF5F9269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D41CA2E-B48D-7952-5E76-49EC2B35A60C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576D5D-C5C0-D132-5122-BA058FAAB821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022E6E-D6D9-8B57-0BD8-A2E0FF1965C0}"/>
              </a:ext>
            </a:extLst>
          </p:cNvPr>
          <p:cNvSpPr txBox="1"/>
          <p:nvPr/>
        </p:nvSpPr>
        <p:spPr>
          <a:xfrm>
            <a:off x="344556" y="1346103"/>
            <a:ext cx="86485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数と式「多項式の乗法」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10" name="図 9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AD76E7BE-D370-A987-C6D9-6D589408E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5" y="2682920"/>
            <a:ext cx="6804057" cy="95580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C1DD925-A9FE-4C4A-A7C7-25911A913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35" y="3877268"/>
            <a:ext cx="7061090" cy="704391"/>
          </a:xfrm>
          <a:prstGeom prst="rect">
            <a:avLst/>
          </a:prstGeom>
        </p:spPr>
      </p:pic>
      <p:pic>
        <p:nvPicPr>
          <p:cNvPr id="14" name="図 13" descr="ダイアグラム&#10;&#10;自動的に生成された説明">
            <a:extLst>
              <a:ext uri="{FF2B5EF4-FFF2-40B4-BE49-F238E27FC236}">
                <a16:creationId xmlns:a16="http://schemas.microsoft.com/office/drawing/2014/main" id="{86B6E9E1-F97C-5994-930B-DB055DDB3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825" y="2969117"/>
            <a:ext cx="4475837" cy="35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07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155</Words>
  <Application>Microsoft Macintosh PowerPoint</Application>
  <PresentationFormat>ワイド画面</PresentationFormat>
  <Paragraphs>33</Paragraphs>
  <Slides>16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1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8</cp:revision>
  <dcterms:created xsi:type="dcterms:W3CDTF">2024-12-21T06:28:55Z</dcterms:created>
  <dcterms:modified xsi:type="dcterms:W3CDTF">2025-01-25T02:50:14Z</dcterms:modified>
</cp:coreProperties>
</file>