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272" r:id="rId3"/>
    <p:sldId id="295" r:id="rId4"/>
    <p:sldId id="270" r:id="rId5"/>
    <p:sldId id="297" r:id="rId6"/>
    <p:sldId id="296" r:id="rId7"/>
    <p:sldId id="278" r:id="rId8"/>
    <p:sldId id="269" r:id="rId9"/>
    <p:sldId id="298" r:id="rId10"/>
    <p:sldId id="288" r:id="rId11"/>
    <p:sldId id="287" r:id="rId12"/>
    <p:sldId id="292" r:id="rId13"/>
    <p:sldId id="293" r:id="rId14"/>
    <p:sldId id="289" r:id="rId15"/>
    <p:sldId id="286" r:id="rId16"/>
    <p:sldId id="301" r:id="rId17"/>
    <p:sldId id="300" r:id="rId18"/>
    <p:sldId id="303" r:id="rId19"/>
    <p:sldId id="302" r:id="rId20"/>
    <p:sldId id="299" r:id="rId21"/>
    <p:sldId id="304" r:id="rId22"/>
    <p:sldId id="294" r:id="rId2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81"/>
    <p:restoredTop sz="91418"/>
  </p:normalViewPr>
  <p:slideViewPr>
    <p:cSldViewPr snapToGrid="0">
      <p:cViewPr varScale="1">
        <p:scale>
          <a:sx n="67" d="100"/>
          <a:sy n="67" d="100"/>
        </p:scale>
        <p:origin x="176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E40DA-87A5-E448-8D05-7CC934EF6A95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DBDDD-47E2-C543-AAB2-64BC3C0649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951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2DBDDD-47E2-C543-AAB2-64BC3C06491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76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3.png"/><Relationship Id="rId5" Type="http://schemas.openxmlformats.org/officeDocument/2006/relationships/image" Target="../media/image98.png"/><Relationship Id="rId10" Type="http://schemas.openxmlformats.org/officeDocument/2006/relationships/image" Target="../media/image102.png"/><Relationship Id="rId4" Type="http://schemas.openxmlformats.org/officeDocument/2006/relationships/image" Target="../media/image97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数と式「指数法則」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F84F06C-7993-296E-2647-112705260A27}"/>
              </a:ext>
            </a:extLst>
          </p:cNvPr>
          <p:cNvGrpSpPr/>
          <p:nvPr/>
        </p:nvGrpSpPr>
        <p:grpSpPr>
          <a:xfrm>
            <a:off x="710316" y="2683713"/>
            <a:ext cx="5751444" cy="3935747"/>
            <a:chOff x="344556" y="2830692"/>
            <a:chExt cx="2971800" cy="203362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EE86E4A-144E-7CEE-7C55-D3D647843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556" y="2830692"/>
              <a:ext cx="2971800" cy="46990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1C8D7689-7383-03BB-5CC0-16A022F6E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5496" y="3877268"/>
              <a:ext cx="1981200" cy="5080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7DC7608-1103-A7BA-9ADE-A932D1EB1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208" y="4356312"/>
              <a:ext cx="2349500" cy="50800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6F8C604-D816-BD25-5C6D-12633C2C6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3784" y="3363172"/>
              <a:ext cx="2209800" cy="520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9B5B10-8A28-30C6-0DB9-F53F72BBA050}"/>
              </a:ext>
            </a:extLst>
          </p:cNvPr>
          <p:cNvSpPr txBox="1"/>
          <p:nvPr/>
        </p:nvSpPr>
        <p:spPr>
          <a:xfrm>
            <a:off x="3849231" y="3388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18E1FB0-F96B-0BDA-06DE-3342F95D4119}"/>
              </a:ext>
            </a:extLst>
          </p:cNvPr>
          <p:cNvSpPr txBox="1"/>
          <p:nvPr/>
        </p:nvSpPr>
        <p:spPr>
          <a:xfrm>
            <a:off x="1987835" y="1202621"/>
            <a:ext cx="8170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指数法則について、学習する。</a:t>
            </a:r>
          </a:p>
        </p:txBody>
      </p:sp>
      <p:pic>
        <p:nvPicPr>
          <p:cNvPr id="5" name="図 4" descr="テキスト&#10;&#10;低い精度で自動的に生成された説明">
            <a:extLst>
              <a:ext uri="{FF2B5EF4-FFF2-40B4-BE49-F238E27FC236}">
                <a16:creationId xmlns:a16="http://schemas.microsoft.com/office/drawing/2014/main" id="{EA6B558F-F9A5-29E0-02FF-AE0645F8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75" y="2004872"/>
            <a:ext cx="2654300" cy="838200"/>
          </a:xfrm>
          <a:prstGeom prst="rect">
            <a:avLst/>
          </a:prstGeom>
        </p:spPr>
      </p:pic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AB296F41-A414-5C7F-E004-FF2F1376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285" y="2843072"/>
            <a:ext cx="3530600" cy="86360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A4A6E13E-5DD0-AAC6-298A-62F8B85A3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497" y="3668572"/>
            <a:ext cx="4724400" cy="876300"/>
          </a:xfrm>
          <a:prstGeom prst="rect">
            <a:avLst/>
          </a:prstGeom>
        </p:spPr>
      </p:pic>
      <p:pic>
        <p:nvPicPr>
          <p:cNvPr id="11" name="図 1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E229A65D-F0DB-3D2E-D7CE-91F51E493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485" y="4544872"/>
            <a:ext cx="6121400" cy="889000"/>
          </a:xfrm>
          <a:prstGeom prst="rect">
            <a:avLst/>
          </a:prstGeom>
        </p:spPr>
      </p:pic>
      <p:pic>
        <p:nvPicPr>
          <p:cNvPr id="13" name="図 12" descr="背景パターン&#10;&#10;中程度の精度で自動的に生成された説明">
            <a:extLst>
              <a:ext uri="{FF2B5EF4-FFF2-40B4-BE49-F238E27FC236}">
                <a16:creationId xmlns:a16="http://schemas.microsoft.com/office/drawing/2014/main" id="{56941E5D-D871-16ED-FB2D-40B95F213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835" y="5395772"/>
            <a:ext cx="67437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9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 descr="テーブル&#10;&#10;自動的に生成された説明">
            <a:extLst>
              <a:ext uri="{FF2B5EF4-FFF2-40B4-BE49-F238E27FC236}">
                <a16:creationId xmlns:a16="http://schemas.microsoft.com/office/drawing/2014/main" id="{7EA912F3-C050-1B7B-9B4E-44F2655A8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52" y="307414"/>
            <a:ext cx="11670553" cy="627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9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43EF3365-884A-8177-44AF-B25F78D28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28" y="288470"/>
            <a:ext cx="8456980" cy="12685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5A594CF8-0308-9237-D7D9-575B3C498F95}"/>
                  </a:ext>
                </a:extLst>
              </p:cNvPr>
              <p:cNvSpPr txBox="1"/>
              <p:nvPr/>
            </p:nvSpPr>
            <p:spPr>
              <a:xfrm>
                <a:off x="1946269" y="1702505"/>
                <a:ext cx="3055324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ja-JP" sz="7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5A594CF8-0308-9237-D7D9-575B3C498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69" y="1702505"/>
                <a:ext cx="3055324" cy="1107996"/>
              </a:xfrm>
              <a:prstGeom prst="rect">
                <a:avLst/>
              </a:prstGeom>
              <a:blipFill>
                <a:blip r:embed="rId3"/>
                <a:stretch>
                  <a:fillRect l="-2905" t="-7865" r="-830" b="-359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5BC42BD-27ED-4F6D-566E-38DCE8B24788}"/>
                  </a:ext>
                </a:extLst>
              </p:cNvPr>
              <p:cNvSpPr txBox="1"/>
              <p:nvPr/>
            </p:nvSpPr>
            <p:spPr>
              <a:xfrm>
                <a:off x="1892481" y="2993422"/>
                <a:ext cx="806214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altLang="ja-JP" sz="7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5BC42BD-27ED-4F6D-566E-38DCE8B24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481" y="2993422"/>
                <a:ext cx="8062143" cy="1107996"/>
              </a:xfrm>
              <a:prstGeom prst="rect">
                <a:avLst/>
              </a:prstGeom>
              <a:blipFill>
                <a:blip r:embed="rId4"/>
                <a:stretch>
                  <a:fillRect l="-314" t="-1124" r="-3302" b="-32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E8DFD23-8005-A144-B371-D56849EE46CA}"/>
                  </a:ext>
                </a:extLst>
              </p:cNvPr>
              <p:cNvSpPr txBox="1"/>
              <p:nvPr/>
            </p:nvSpPr>
            <p:spPr>
              <a:xfrm>
                <a:off x="1892481" y="4445704"/>
                <a:ext cx="2173672" cy="1120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E8DFD23-8005-A144-B371-D56849EE4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481" y="4445704"/>
                <a:ext cx="2173672" cy="1120435"/>
              </a:xfrm>
              <a:prstGeom prst="rect">
                <a:avLst/>
              </a:prstGeom>
              <a:blipFill>
                <a:blip r:embed="rId5"/>
                <a:stretch>
                  <a:fillRect l="-2312" t="-1111" r="-17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05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8584461C-70D3-814E-2313-E4A17A9C6350}"/>
                  </a:ext>
                </a:extLst>
              </p:cNvPr>
              <p:cNvSpPr txBox="1"/>
              <p:nvPr/>
            </p:nvSpPr>
            <p:spPr>
              <a:xfrm>
                <a:off x="2146282" y="1507164"/>
                <a:ext cx="3292568" cy="1120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1" lang="en-US" altLang="ja-JP" sz="7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8584461C-70D3-814E-2313-E4A17A9C6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282" y="1507164"/>
                <a:ext cx="3292568" cy="1120435"/>
              </a:xfrm>
              <a:prstGeom prst="rect">
                <a:avLst/>
              </a:prstGeom>
              <a:blipFill>
                <a:blip r:embed="rId2"/>
                <a:stretch>
                  <a:fillRect l="-2299" t="-1124" r="-7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838DADCD-27EC-E246-06FF-354B4BE29676}"/>
                  </a:ext>
                </a:extLst>
              </p:cNvPr>
              <p:cNvSpPr txBox="1"/>
              <p:nvPr/>
            </p:nvSpPr>
            <p:spPr>
              <a:xfrm>
                <a:off x="2009771" y="2774314"/>
                <a:ext cx="6529673" cy="19624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7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838DADCD-27EC-E246-06FF-354B4BE2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771" y="2774314"/>
                <a:ext cx="6529673" cy="1962460"/>
              </a:xfrm>
              <a:prstGeom prst="rect">
                <a:avLst/>
              </a:prstGeom>
              <a:blipFill>
                <a:blip r:embed="rId3"/>
                <a:stretch>
                  <a:fillRect l="-583" r="-583" b="-122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34FCFC8-8476-8812-B8FE-1990C801B8C9}"/>
                  </a:ext>
                </a:extLst>
              </p:cNvPr>
              <p:cNvSpPr txBox="1"/>
              <p:nvPr/>
            </p:nvSpPr>
            <p:spPr>
              <a:xfrm>
                <a:off x="2009771" y="5182693"/>
                <a:ext cx="217367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34FCFC8-8476-8812-B8FE-1990C801B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771" y="5182693"/>
                <a:ext cx="2173672" cy="1107996"/>
              </a:xfrm>
              <a:prstGeom prst="rect">
                <a:avLst/>
              </a:prstGeom>
              <a:blipFill>
                <a:blip r:embed="rId4"/>
                <a:stretch>
                  <a:fillRect l="-2326" t="-1136" r="-17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A69B9C1-3FF8-3A44-11D7-0F3D3BD66DF4}"/>
              </a:ext>
            </a:extLst>
          </p:cNvPr>
          <p:cNvGrpSpPr/>
          <p:nvPr/>
        </p:nvGrpSpPr>
        <p:grpSpPr>
          <a:xfrm>
            <a:off x="4858871" y="2774314"/>
            <a:ext cx="3478306" cy="2120416"/>
            <a:chOff x="4858871" y="2774314"/>
            <a:chExt cx="3478306" cy="2120416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3F60E5A1-186E-3E42-2D03-EF86112F0E7D}"/>
                </a:ext>
              </a:extLst>
            </p:cNvPr>
            <p:cNvCxnSpPr/>
            <p:nvPr/>
          </p:nvCxnSpPr>
          <p:spPr>
            <a:xfrm>
              <a:off x="6687671" y="2774314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3C33ED44-8CDE-CD1A-A7AB-3A8A2EE00C1D}"/>
                </a:ext>
              </a:extLst>
            </p:cNvPr>
            <p:cNvCxnSpPr/>
            <p:nvPr/>
          </p:nvCxnSpPr>
          <p:spPr>
            <a:xfrm>
              <a:off x="7853083" y="2810173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AC41448B-A2D6-3B0F-CD3D-48FD31ED52DA}"/>
                </a:ext>
              </a:extLst>
            </p:cNvPr>
            <p:cNvCxnSpPr/>
            <p:nvPr/>
          </p:nvCxnSpPr>
          <p:spPr>
            <a:xfrm>
              <a:off x="6042212" y="4083161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BF0D8130-B7C1-A36B-FB45-F1DEC4104D9A}"/>
                </a:ext>
              </a:extLst>
            </p:cNvPr>
            <p:cNvCxnSpPr/>
            <p:nvPr/>
          </p:nvCxnSpPr>
          <p:spPr>
            <a:xfrm>
              <a:off x="4858871" y="4083162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図 13" descr="アプリケーション が含まれている画像&#10;&#10;自動的に生成された説明">
            <a:extLst>
              <a:ext uri="{FF2B5EF4-FFF2-40B4-BE49-F238E27FC236}">
                <a16:creationId xmlns:a16="http://schemas.microsoft.com/office/drawing/2014/main" id="{380C1305-4FD4-B4A5-D20B-0AC56EFC8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8" y="107123"/>
            <a:ext cx="8608371" cy="125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22A73B2-1FA1-5494-DDE6-34E2C1A17E8F}"/>
                  </a:ext>
                </a:extLst>
              </p:cNvPr>
              <p:cNvSpPr txBox="1"/>
              <p:nvPr/>
            </p:nvSpPr>
            <p:spPr>
              <a:xfrm>
                <a:off x="2146282" y="1507164"/>
                <a:ext cx="3292568" cy="1120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1" lang="en-US" altLang="ja-JP" sz="7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22A73B2-1FA1-5494-DDE6-34E2C1A17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282" y="1507164"/>
                <a:ext cx="3292568" cy="1120435"/>
              </a:xfrm>
              <a:prstGeom prst="rect">
                <a:avLst/>
              </a:prstGeom>
              <a:blipFill>
                <a:blip r:embed="rId2"/>
                <a:stretch>
                  <a:fillRect l="-2299" t="-1124" r="-11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BD969E8-3A74-C393-13F3-B67F9645706B}"/>
                  </a:ext>
                </a:extLst>
              </p:cNvPr>
              <p:cNvSpPr txBox="1"/>
              <p:nvPr/>
            </p:nvSpPr>
            <p:spPr>
              <a:xfrm>
                <a:off x="2009771" y="2774314"/>
                <a:ext cx="6529673" cy="19624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7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BD969E8-3A74-C393-13F3-B67F96457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771" y="2774314"/>
                <a:ext cx="6529673" cy="1962460"/>
              </a:xfrm>
              <a:prstGeom prst="rect">
                <a:avLst/>
              </a:prstGeom>
              <a:blipFill>
                <a:blip r:embed="rId3"/>
                <a:stretch>
                  <a:fillRect l="-583" r="-583" b="-122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E8E549D-683B-4395-CC42-299CCA833121}"/>
                  </a:ext>
                </a:extLst>
              </p:cNvPr>
              <p:cNvSpPr txBox="1"/>
              <p:nvPr/>
            </p:nvSpPr>
            <p:spPr>
              <a:xfrm>
                <a:off x="2009771" y="5182693"/>
                <a:ext cx="172002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7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72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E8E549D-683B-4395-CC42-299CCA833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771" y="5182693"/>
                <a:ext cx="1720023" cy="1107996"/>
              </a:xfrm>
              <a:prstGeom prst="rect">
                <a:avLst/>
              </a:prstGeom>
              <a:blipFill>
                <a:blip r:embed="rId4"/>
                <a:stretch>
                  <a:fillRect l="-2941" r="-10294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AC9215E-C167-C01D-E9C8-795734253DD0}"/>
              </a:ext>
            </a:extLst>
          </p:cNvPr>
          <p:cNvGrpSpPr/>
          <p:nvPr/>
        </p:nvGrpSpPr>
        <p:grpSpPr>
          <a:xfrm>
            <a:off x="3226014" y="2774314"/>
            <a:ext cx="5146381" cy="2185420"/>
            <a:chOff x="3226014" y="2774314"/>
            <a:chExt cx="5146381" cy="2185420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EA6FA3F5-0B0E-6AC7-1C77-90B2A7F29CD6}"/>
                </a:ext>
              </a:extLst>
            </p:cNvPr>
            <p:cNvCxnSpPr/>
            <p:nvPr/>
          </p:nvCxnSpPr>
          <p:spPr>
            <a:xfrm>
              <a:off x="6687671" y="2774314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65661071-2FD7-14E4-869A-E1F2CE333AA9}"/>
                </a:ext>
              </a:extLst>
            </p:cNvPr>
            <p:cNvCxnSpPr/>
            <p:nvPr/>
          </p:nvCxnSpPr>
          <p:spPr>
            <a:xfrm>
              <a:off x="7853083" y="2810173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2FDDBD8C-D4EC-D7F2-9066-1F1D904BAC93}"/>
                </a:ext>
              </a:extLst>
            </p:cNvPr>
            <p:cNvCxnSpPr/>
            <p:nvPr/>
          </p:nvCxnSpPr>
          <p:spPr>
            <a:xfrm>
              <a:off x="7888301" y="4148166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D51DEC92-612B-C0F3-0E6D-D77B006CFCDF}"/>
                </a:ext>
              </a:extLst>
            </p:cNvPr>
            <p:cNvCxnSpPr/>
            <p:nvPr/>
          </p:nvCxnSpPr>
          <p:spPr>
            <a:xfrm>
              <a:off x="6687671" y="4036686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072D136D-7E2B-B66C-8C70-C70D35DBF032}"/>
                </a:ext>
              </a:extLst>
            </p:cNvPr>
            <p:cNvCxnSpPr/>
            <p:nvPr/>
          </p:nvCxnSpPr>
          <p:spPr>
            <a:xfrm>
              <a:off x="5479357" y="2774314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7773B0AD-0456-CCB8-0272-C472D9B0CC3F}"/>
                </a:ext>
              </a:extLst>
            </p:cNvPr>
            <p:cNvCxnSpPr/>
            <p:nvPr/>
          </p:nvCxnSpPr>
          <p:spPr>
            <a:xfrm>
              <a:off x="4271043" y="2806971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72A44799-45C9-BA7C-F98C-42D4C6980881}"/>
                </a:ext>
              </a:extLst>
            </p:cNvPr>
            <p:cNvCxnSpPr/>
            <p:nvPr/>
          </p:nvCxnSpPr>
          <p:spPr>
            <a:xfrm>
              <a:off x="3226014" y="2839628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2E2AF435-C99B-99E9-B469-0588973AF023}"/>
                </a:ext>
              </a:extLst>
            </p:cNvPr>
            <p:cNvCxnSpPr/>
            <p:nvPr/>
          </p:nvCxnSpPr>
          <p:spPr>
            <a:xfrm>
              <a:off x="5577328" y="4069343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9B455F85-7782-1308-3246-6DF655865C6F}"/>
                </a:ext>
              </a:extLst>
            </p:cNvPr>
            <p:cNvCxnSpPr/>
            <p:nvPr/>
          </p:nvCxnSpPr>
          <p:spPr>
            <a:xfrm>
              <a:off x="4369014" y="4102001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13554BFF-EBD0-C9A3-FAC6-B1305E596693}"/>
                </a:ext>
              </a:extLst>
            </p:cNvPr>
            <p:cNvCxnSpPr/>
            <p:nvPr/>
          </p:nvCxnSpPr>
          <p:spPr>
            <a:xfrm>
              <a:off x="3226014" y="4102001"/>
              <a:ext cx="484094" cy="8115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F01F90C-7F82-5C2B-BAD9-30E828889E07}"/>
                  </a:ext>
                </a:extLst>
              </p:cNvPr>
              <p:cNvSpPr txBox="1"/>
              <p:nvPr/>
            </p:nvSpPr>
            <p:spPr>
              <a:xfrm>
                <a:off x="5771225" y="1507164"/>
                <a:ext cx="3053721" cy="1120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5−5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F01F90C-7F82-5C2B-BAD9-30E828889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225" y="1507164"/>
                <a:ext cx="3053721" cy="1120435"/>
              </a:xfrm>
              <a:prstGeom prst="rect">
                <a:avLst/>
              </a:prstGeom>
              <a:blipFill>
                <a:blip r:embed="rId5"/>
                <a:stretch>
                  <a:fillRect l="-1653" t="-1124" r="-124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292A7D63-7728-B9B7-E2D9-A09572286348}"/>
                  </a:ext>
                </a:extLst>
              </p:cNvPr>
              <p:cNvSpPr txBox="1"/>
              <p:nvPr/>
            </p:nvSpPr>
            <p:spPr>
              <a:xfrm>
                <a:off x="8906310" y="1539821"/>
                <a:ext cx="217367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1" lang="en-US" altLang="ja-JP" sz="7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292A7D63-7728-B9B7-E2D9-A095722863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310" y="1539821"/>
                <a:ext cx="2173672" cy="1107996"/>
              </a:xfrm>
              <a:prstGeom prst="rect">
                <a:avLst/>
              </a:prstGeom>
              <a:blipFill>
                <a:blip r:embed="rId6"/>
                <a:stretch>
                  <a:fillRect l="-2907" t="-1136" r="-17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図 25" descr="テキスト&#10;&#10;低い精度で自動的に生成された説明">
            <a:extLst>
              <a:ext uri="{FF2B5EF4-FFF2-40B4-BE49-F238E27FC236}">
                <a16:creationId xmlns:a16="http://schemas.microsoft.com/office/drawing/2014/main" id="{EE7E33D5-76C0-4A61-AAB7-B7FE008D4B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638" y="191449"/>
            <a:ext cx="4631363" cy="118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1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C6481AA-FF3E-5AAC-47A5-1A2A5C08D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423" y="1516969"/>
            <a:ext cx="1857277" cy="1140690"/>
          </a:xfrm>
          <a:prstGeom prst="rect">
            <a:avLst/>
          </a:prstGeom>
        </p:spPr>
      </p:pic>
      <p:pic>
        <p:nvPicPr>
          <p:cNvPr id="7" name="図 6" descr="図形&#10;&#10;低い精度で自動的に生成された説明">
            <a:extLst>
              <a:ext uri="{FF2B5EF4-FFF2-40B4-BE49-F238E27FC236}">
                <a16:creationId xmlns:a16="http://schemas.microsoft.com/office/drawing/2014/main" id="{A5F4838D-1A5E-7100-7354-8F3465DEF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281" y="2781639"/>
            <a:ext cx="3085713" cy="935951"/>
          </a:xfrm>
          <a:prstGeom prst="rect">
            <a:avLst/>
          </a:prstGeom>
        </p:spPr>
      </p:pic>
      <p:pic>
        <p:nvPicPr>
          <p:cNvPr id="9" name="図 8" descr="図形, 矢印&#10;&#10;自動的に生成された説明">
            <a:extLst>
              <a:ext uri="{FF2B5EF4-FFF2-40B4-BE49-F238E27FC236}">
                <a16:creationId xmlns:a16="http://schemas.microsoft.com/office/drawing/2014/main" id="{8FF20080-9822-E7BD-57F3-D6B1B92B1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281" y="3869629"/>
            <a:ext cx="8950029" cy="1082193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61D7F45-05DB-E5ED-8A4A-53D2834A7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281" y="5056621"/>
            <a:ext cx="1594041" cy="965199"/>
          </a:xfrm>
          <a:prstGeom prst="rect">
            <a:avLst/>
          </a:prstGeom>
        </p:spPr>
      </p:pic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E7933EC8-F190-579A-707A-91126E650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464" y="177387"/>
            <a:ext cx="6925050" cy="120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9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ロゴ&#10;&#10;低い精度で自動的に生成された説明">
            <a:extLst>
              <a:ext uri="{FF2B5EF4-FFF2-40B4-BE49-F238E27FC236}">
                <a16:creationId xmlns:a16="http://schemas.microsoft.com/office/drawing/2014/main" id="{C6E48562-9507-34E9-2FA8-6A5D69C6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784" y="1428082"/>
            <a:ext cx="2072886" cy="1227786"/>
          </a:xfrm>
          <a:prstGeom prst="rect">
            <a:avLst/>
          </a:prstGeom>
        </p:spPr>
      </p:pic>
      <p:pic>
        <p:nvPicPr>
          <p:cNvPr id="7" name="図 6" descr="図形, アイコン, 矢印&#10;&#10;自動的に生成された説明">
            <a:extLst>
              <a:ext uri="{FF2B5EF4-FFF2-40B4-BE49-F238E27FC236}">
                <a16:creationId xmlns:a16="http://schemas.microsoft.com/office/drawing/2014/main" id="{83556A80-4FB0-5315-E143-A77D3DF4D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784" y="2655868"/>
            <a:ext cx="6872414" cy="1195896"/>
          </a:xfrm>
          <a:prstGeom prst="rect">
            <a:avLst/>
          </a:prstGeom>
        </p:spPr>
      </p:pic>
      <p:pic>
        <p:nvPicPr>
          <p:cNvPr id="11" name="図 1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405E087-8197-7006-7FD9-4589B5674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784" y="4160199"/>
            <a:ext cx="2599080" cy="1068334"/>
          </a:xfrm>
          <a:prstGeom prst="rect">
            <a:avLst/>
          </a:prstGeom>
        </p:spPr>
      </p:pic>
      <p:pic>
        <p:nvPicPr>
          <p:cNvPr id="10" name="図 9" descr="テキスト&#10;&#10;低い精度で自動的に生成された説明">
            <a:extLst>
              <a:ext uri="{FF2B5EF4-FFF2-40B4-BE49-F238E27FC236}">
                <a16:creationId xmlns:a16="http://schemas.microsoft.com/office/drawing/2014/main" id="{412D4037-D9F9-A495-58F9-04538992F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26" y="232185"/>
            <a:ext cx="7378788" cy="125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2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E0A5C-5603-6404-1331-E90E94F8A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ーブル&#10;&#10;自動的に生成された説明">
            <a:extLst>
              <a:ext uri="{FF2B5EF4-FFF2-40B4-BE49-F238E27FC236}">
                <a16:creationId xmlns:a16="http://schemas.microsoft.com/office/drawing/2014/main" id="{6C1721D6-E5DA-E366-41CF-838C92296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52" y="307414"/>
            <a:ext cx="11670553" cy="627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89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B23536-B9B9-F28F-7FBB-479B1AF8B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64" y="247143"/>
            <a:ext cx="5336540" cy="79964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CAD33C9-EE5E-54D5-A4A6-C9CA6C595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64" y="1410716"/>
            <a:ext cx="3352800" cy="635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D582E6C-22C5-D918-C899-8035C7177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64" y="2987548"/>
            <a:ext cx="2438400" cy="736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E0C0998-1AE2-BAD3-A3A3-0280CC5E9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42" y="4631944"/>
            <a:ext cx="3467100" cy="723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61BBAC6-0635-1E94-C119-F4BA9F22B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9342" y="1410716"/>
            <a:ext cx="2362200" cy="5715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1E28417-17CB-EEDE-583F-3CD5C3684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9342" y="2106979"/>
            <a:ext cx="1600200" cy="5842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A7B28C8-12C0-3D7A-6229-54AA443E22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4264" y="3046730"/>
            <a:ext cx="1549400" cy="5842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FE6580F-D247-E311-4575-02D0976169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0040" y="3728261"/>
            <a:ext cx="1282700" cy="5842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CBB6F10-E5AF-9806-9422-3D3CD756B5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7706" y="4668520"/>
            <a:ext cx="4597400" cy="6858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5C2BE86-180E-DED3-8131-CE3341F29E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7706" y="5447284"/>
            <a:ext cx="18288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7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CB35204-AA2E-F47B-E439-E85AF034FCFB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8706B7ED-1D8B-D371-E589-CC0683BF4D62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70622A18-F1C0-FE69-3886-254120CAFAE6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426B0510-6059-9BAF-063B-93B231B18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54938"/>
            <a:ext cx="6108700" cy="927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79655B-F6A1-B97C-0D99-C7599CCA1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964" y="2366119"/>
            <a:ext cx="3429000" cy="711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6182665-3077-B951-6A89-1C057B162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707" y="3520713"/>
            <a:ext cx="2679700" cy="762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DECDE37-979C-256C-5EC1-21B516B8F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707" y="4777505"/>
            <a:ext cx="4343400" cy="673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195DCD0-BCAE-5A93-A9A2-B721BBFD34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314" y="2366119"/>
            <a:ext cx="3441700" cy="7366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5908CB9-2A92-0C5E-EAEC-67A7EC3E3A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2481" y="3555257"/>
            <a:ext cx="4483100" cy="6985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AF814B9-4A17-5C3A-0624-F154E4793D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193" y="4746426"/>
            <a:ext cx="40513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00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7A94367-7D3C-03AC-F6D4-4B3AAC1CF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98" y="222250"/>
            <a:ext cx="6108700" cy="927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5DD7019-68DE-1F8E-28B6-0311C9888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" y="1597660"/>
            <a:ext cx="3454400" cy="736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F6D9232-9780-407C-70C7-1DCF0A20A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878" y="2465070"/>
            <a:ext cx="2476500" cy="635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BB36B8D-6FC8-8D3E-9D86-86065F7A8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878" y="3294888"/>
            <a:ext cx="1485900" cy="635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6725ED4-BBB1-1858-C5B4-C07CEC416B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3120" y="1741170"/>
            <a:ext cx="2743200" cy="723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E144544-6C7C-88CE-D241-EC65453E8F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7868" y="2567686"/>
            <a:ext cx="1917700" cy="596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15E6040-78F6-C3D0-0B9F-AC9BDAE835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9100" y="3373120"/>
            <a:ext cx="1460500" cy="58420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663C6C4-2985-95A3-1F91-08348F020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6147" y="6123703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7A94367-7D3C-03AC-F6D4-4B3AAC1CF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98" y="222250"/>
            <a:ext cx="6108700" cy="927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946463-E9BC-8400-A73E-46D8BCCB7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78" y="1604010"/>
            <a:ext cx="4381500" cy="723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960FC16-F243-2AC9-1862-E9BD10415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678" y="2782570"/>
            <a:ext cx="3632200" cy="571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8956108-B1E0-FE33-04D9-42453A5CF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678" y="3744722"/>
            <a:ext cx="1270000" cy="546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80C26CD-61CD-7D9C-42E3-BBC745C05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604010"/>
            <a:ext cx="3441700" cy="673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F61C0C5-872C-0C5C-7DB7-80B8BA8855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034" y="2710181"/>
            <a:ext cx="4584700" cy="6731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EBA75B0-1721-3884-A347-8016DFAF74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034" y="3617722"/>
            <a:ext cx="2387600" cy="67310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A51D68B-1783-E6EB-3F16-0BD40DB487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9879" y="61837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7A94367-7D3C-03AC-F6D4-4B3AAC1CF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98" y="222250"/>
            <a:ext cx="6108700" cy="927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958B1F0-DFB8-D9EC-6944-FC2248065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430" y="1398016"/>
            <a:ext cx="45847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0BFE75B-BB5F-9978-C32E-336A1D550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060" y="2301240"/>
            <a:ext cx="5359400" cy="596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B4A8A29-07DB-A40A-FCB3-FA5787735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060" y="3179064"/>
            <a:ext cx="3276600" cy="647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035AAC8-64EF-9084-DFB1-FCD1725567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060" y="4107688"/>
            <a:ext cx="2032000" cy="6350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4255A7A-29E3-F081-AF08-73530C5A5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0505" y="6186206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6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7A94367-7D3C-03AC-F6D4-4B3AAC1CF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98" y="222250"/>
            <a:ext cx="6108700" cy="927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3D3EF9-D0CD-E08A-BFEF-FF4BBB2AD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958" y="1415542"/>
            <a:ext cx="4102100" cy="698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CBBA6A-233B-FE82-CBAB-E4D243BA4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952" y="2352802"/>
            <a:ext cx="2641600" cy="609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E2896AB-F963-267E-66BC-196D1AB369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3952" y="3227579"/>
            <a:ext cx="1574800" cy="6223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7505AFC-382A-2331-6AEF-5B66A5C22F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1046" y="611775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8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, 概略図&#10;&#10;自動的に生成された説明">
            <a:extLst>
              <a:ext uri="{FF2B5EF4-FFF2-40B4-BE49-F238E27FC236}">
                <a16:creationId xmlns:a16="http://schemas.microsoft.com/office/drawing/2014/main" id="{87C1D5C6-8AB1-C42F-6625-12FD50AEE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56" y="219636"/>
            <a:ext cx="6149416" cy="925304"/>
          </a:xfrm>
          <a:prstGeom prst="rect">
            <a:avLst/>
          </a:prstGeom>
        </p:spPr>
      </p:pic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E590670-5AA8-0D70-BC3A-113994172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47" y="1508686"/>
            <a:ext cx="3658291" cy="751982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1E38C5D-9105-2FE3-727D-9078A9E3D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47" y="2806590"/>
            <a:ext cx="4308653" cy="731658"/>
          </a:xfrm>
          <a:prstGeom prst="rect">
            <a:avLst/>
          </a:prstGeom>
        </p:spPr>
      </p:pic>
      <p:pic>
        <p:nvPicPr>
          <p:cNvPr id="9" name="図 8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35E7370C-3C5F-06A9-48D8-A9B3892CE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47" y="3982110"/>
            <a:ext cx="2073031" cy="731658"/>
          </a:xfrm>
          <a:prstGeom prst="rect">
            <a:avLst/>
          </a:prstGeom>
        </p:spPr>
      </p:pic>
      <p:pic>
        <p:nvPicPr>
          <p:cNvPr id="11" name="図 10" descr="図形&#10;&#10;中程度の精度で自動的に生成された説明">
            <a:extLst>
              <a:ext uri="{FF2B5EF4-FFF2-40B4-BE49-F238E27FC236}">
                <a16:creationId xmlns:a16="http://schemas.microsoft.com/office/drawing/2014/main" id="{9AAF1996-8CE0-C515-CEC7-FEECA9F38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434" y="5157630"/>
            <a:ext cx="3963150" cy="792630"/>
          </a:xfrm>
          <a:prstGeom prst="rect">
            <a:avLst/>
          </a:prstGeom>
        </p:spPr>
      </p:pic>
      <p:pic>
        <p:nvPicPr>
          <p:cNvPr id="13" name="図 12" descr="テキスト&#10;&#10;低い精度で自動的に生成された説明">
            <a:extLst>
              <a:ext uri="{FF2B5EF4-FFF2-40B4-BE49-F238E27FC236}">
                <a16:creationId xmlns:a16="http://schemas.microsoft.com/office/drawing/2014/main" id="{2BD66FEC-F0DB-F628-1CF5-EDB07EA20E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9916" y="1228598"/>
            <a:ext cx="1657843" cy="1268966"/>
          </a:xfrm>
          <a:prstGeom prst="rect">
            <a:avLst/>
          </a:prstGeom>
        </p:spPr>
      </p:pic>
      <p:pic>
        <p:nvPicPr>
          <p:cNvPr id="17" name="図 1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F95ACE3-AF7D-78D4-5FCE-DF165425E0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7545" y="2468888"/>
            <a:ext cx="2002384" cy="1241478"/>
          </a:xfrm>
          <a:prstGeom prst="rect">
            <a:avLst/>
          </a:prstGeom>
        </p:spPr>
      </p:pic>
      <p:pic>
        <p:nvPicPr>
          <p:cNvPr id="19" name="図 1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9332E28-8C75-B450-70C1-16F1D7AA36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9873" y="2738756"/>
            <a:ext cx="1806072" cy="63002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E47B1014-BC5E-F55A-4C0A-78287EE9C7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3678" y="4084170"/>
            <a:ext cx="869987" cy="500243"/>
          </a:xfrm>
          <a:prstGeom prst="rect">
            <a:avLst/>
          </a:prstGeom>
        </p:spPr>
      </p:pic>
      <p:pic>
        <p:nvPicPr>
          <p:cNvPr id="23" name="図 22" descr="テキスト&#10;&#10;低い精度で自動的に生成された説明">
            <a:extLst>
              <a:ext uri="{FF2B5EF4-FFF2-40B4-BE49-F238E27FC236}">
                <a16:creationId xmlns:a16="http://schemas.microsoft.com/office/drawing/2014/main" id="{92F76D93-3B0A-C24B-9B0E-EA48AD1B2F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3443" y="4896436"/>
            <a:ext cx="2221203" cy="1278239"/>
          </a:xfrm>
          <a:prstGeom prst="rect">
            <a:avLst/>
          </a:prstGeom>
        </p:spPr>
      </p:pic>
      <p:pic>
        <p:nvPicPr>
          <p:cNvPr id="25" name="図 24" descr="テキスト, アイコン&#10;&#10;中程度の精度で自動的に生成された説明">
            <a:extLst>
              <a:ext uri="{FF2B5EF4-FFF2-40B4-BE49-F238E27FC236}">
                <a16:creationId xmlns:a16="http://schemas.microsoft.com/office/drawing/2014/main" id="{7BF1C887-64F0-BD92-DCA6-75739C94AC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67127" y="5276309"/>
            <a:ext cx="932856" cy="555271"/>
          </a:xfrm>
          <a:prstGeom prst="rect">
            <a:avLst/>
          </a:prstGeom>
        </p:spPr>
      </p:pic>
      <p:pic>
        <p:nvPicPr>
          <p:cNvPr id="4" name="図 3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886F4AF-4084-A4E9-5FF3-7AE64DB579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85164" y="1557118"/>
            <a:ext cx="1339850" cy="60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6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6E02CB-0729-1968-EE21-B721F8993826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DBCAAE8D-B0FA-9B83-ACEA-E85391E75A84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0EF71D48-1D6C-6618-B741-375D5808EDFA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3B08A199-5972-FD40-8B4A-CCF50C740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46" y="1239169"/>
            <a:ext cx="6252849" cy="845511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26FFBF0-6280-141C-CF40-61907A458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936" y="2246646"/>
            <a:ext cx="3044131" cy="525475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219A133-F38F-8E98-53F2-D3A20EFE0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865" y="2989412"/>
            <a:ext cx="3768921" cy="48923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42E5C86-BB32-B980-4F27-B36EA55F3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866" y="3690518"/>
            <a:ext cx="5671504" cy="50735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2358AC2-6BF6-F236-20A9-E042E0A92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866" y="4415164"/>
            <a:ext cx="5852700" cy="489235"/>
          </a:xfrm>
          <a:prstGeom prst="rect">
            <a:avLst/>
          </a:prstGeom>
        </p:spPr>
      </p:pic>
      <p:pic>
        <p:nvPicPr>
          <p:cNvPr id="16" name="図 15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43A6951-5BE7-3C6E-70C3-DFAF0EE6C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795" y="5083751"/>
            <a:ext cx="1630784" cy="616074"/>
          </a:xfrm>
          <a:prstGeom prst="rect">
            <a:avLst/>
          </a:prstGeom>
        </p:spPr>
      </p:pic>
      <p:pic>
        <p:nvPicPr>
          <p:cNvPr id="18" name="図 1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25B657C-B1E6-1D72-9A0D-EF55431E46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0866" y="5809131"/>
            <a:ext cx="4964828" cy="67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0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069616C1-883F-9AD0-E946-9A2F04B15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34" y="306839"/>
            <a:ext cx="6252849" cy="845511"/>
          </a:xfrm>
          <a:prstGeom prst="rect">
            <a:avLst/>
          </a:prstGeom>
        </p:spPr>
      </p:pic>
      <p:pic>
        <p:nvPicPr>
          <p:cNvPr id="4" name="図 3" descr="テキスト&#10;&#10;低い精度で自動的に生成された説明">
            <a:extLst>
              <a:ext uri="{FF2B5EF4-FFF2-40B4-BE49-F238E27FC236}">
                <a16:creationId xmlns:a16="http://schemas.microsoft.com/office/drawing/2014/main" id="{2B087AF7-9A0E-A5A1-94E8-18F1EF52A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31" y="1516156"/>
            <a:ext cx="3869937" cy="764718"/>
          </a:xfrm>
          <a:prstGeom prst="rect">
            <a:avLst/>
          </a:prstGeom>
        </p:spPr>
      </p:pic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5BFFDBA-207C-B1E4-6731-E6D9C27BF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250" y="2406166"/>
            <a:ext cx="1900208" cy="1413569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86D301C-2032-4ABF-5127-6780ACDD9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250" y="4241114"/>
            <a:ext cx="1483090" cy="672025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228B3B0-41ED-57F0-2C81-9A92DAA9E2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648" y="1541555"/>
            <a:ext cx="4796864" cy="718371"/>
          </a:xfrm>
          <a:prstGeom prst="rect">
            <a:avLst/>
          </a:prstGeom>
        </p:spPr>
      </p:pic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69972C3-6F71-0BA6-AF92-599E78E989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7902" y="2465594"/>
            <a:ext cx="2363673" cy="1320876"/>
          </a:xfrm>
          <a:prstGeom prst="rect">
            <a:avLst/>
          </a:prstGeom>
        </p:spPr>
      </p:pic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41913A7-65AA-724B-C6C1-8491F984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7902" y="4310634"/>
            <a:ext cx="1737995" cy="602505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399EF2D-7D64-28EE-3086-68C09FC20F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5765" y="6099490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5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4D97E175-5998-02A5-8572-19FF7EC3A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34" y="306839"/>
            <a:ext cx="6252849" cy="84551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4612C9C-B5B8-2940-1A89-3105BF4C6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63" y="1389583"/>
            <a:ext cx="5743903" cy="568885"/>
          </a:xfrm>
          <a:prstGeom prst="rect">
            <a:avLst/>
          </a:prstGeom>
        </p:spPr>
      </p:pic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54747F0-BB0D-33B3-ABDF-53536DBD9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489" y="2250775"/>
            <a:ext cx="3174744" cy="1192823"/>
          </a:xfrm>
          <a:prstGeom prst="rect">
            <a:avLst/>
          </a:prstGeom>
        </p:spPr>
      </p:pic>
      <p:pic>
        <p:nvPicPr>
          <p:cNvPr id="8" name="図 7" descr="テキスト&#10;&#10;自動的に生成された説明">
            <a:extLst>
              <a:ext uri="{FF2B5EF4-FFF2-40B4-BE49-F238E27FC236}">
                <a16:creationId xmlns:a16="http://schemas.microsoft.com/office/drawing/2014/main" id="{5584BF80-A2F1-C9F9-4F95-7E68BDF07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973" y="2211623"/>
            <a:ext cx="3174745" cy="1137770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3F0E537-F638-36DA-9C47-0034FAB44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9241" y="2496065"/>
            <a:ext cx="1633250" cy="56888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1B392C0-C094-1F9A-D209-6876C105D1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563" y="4232226"/>
            <a:ext cx="5854013" cy="532183"/>
          </a:xfrm>
          <a:prstGeom prst="rect">
            <a:avLst/>
          </a:prstGeom>
        </p:spPr>
      </p:pic>
      <p:pic>
        <p:nvPicPr>
          <p:cNvPr id="14" name="図 13" descr="テキスト&#10;&#10;自動的に生成された説明">
            <a:extLst>
              <a:ext uri="{FF2B5EF4-FFF2-40B4-BE49-F238E27FC236}">
                <a16:creationId xmlns:a16="http://schemas.microsoft.com/office/drawing/2014/main" id="{1F6B5EA6-04A0-7FDE-3B1C-BD6B4CC43C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6326" y="5121366"/>
            <a:ext cx="3670225" cy="1156121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FD89D4A-1719-E8D8-834D-DBF748E138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0183" y="6137700"/>
            <a:ext cx="1041710" cy="481985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82B7343-3327-2112-04F3-0205A3F288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56551" y="5121366"/>
            <a:ext cx="3232648" cy="1174472"/>
          </a:xfrm>
          <a:prstGeom prst="rect">
            <a:avLst/>
          </a:prstGeom>
        </p:spPr>
      </p:pic>
      <p:pic>
        <p:nvPicPr>
          <p:cNvPr id="13" name="図 12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9EE2F7A-2D1B-6E22-03E0-804F444F18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6007" y="5412042"/>
            <a:ext cx="1633249" cy="57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2F2DFF9A-0959-9673-2039-438CDA7C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34" y="306839"/>
            <a:ext cx="6252849" cy="845511"/>
          </a:xfrm>
          <a:prstGeom prst="rect">
            <a:avLst/>
          </a:prstGeom>
        </p:spPr>
      </p:pic>
      <p:pic>
        <p:nvPicPr>
          <p:cNvPr id="4" name="図 3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1FF9F2CE-F2D3-7EDE-96AC-41EAF64E8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05" y="1623731"/>
            <a:ext cx="2222483" cy="797195"/>
          </a:xfrm>
          <a:prstGeom prst="rect">
            <a:avLst/>
          </a:prstGeom>
        </p:spPr>
      </p:pic>
      <p:pic>
        <p:nvPicPr>
          <p:cNvPr id="6" name="図 5" descr="テキスト, アイコン&#10;&#10;中程度の精度で自動的に生成された説明">
            <a:extLst>
              <a:ext uri="{FF2B5EF4-FFF2-40B4-BE49-F238E27FC236}">
                <a16:creationId xmlns:a16="http://schemas.microsoft.com/office/drawing/2014/main" id="{9ACE650D-74F0-CC42-BEEB-17F4DE488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988" y="1720360"/>
            <a:ext cx="966298" cy="603936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5B74B8B-2452-55E2-C5E9-5C54B8B00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05" y="2997199"/>
            <a:ext cx="6594981" cy="821353"/>
          </a:xfrm>
          <a:prstGeom prst="rect">
            <a:avLst/>
          </a:prstGeom>
        </p:spPr>
      </p:pic>
      <p:pic>
        <p:nvPicPr>
          <p:cNvPr id="10" name="図 9" descr="テキスト&#10;&#10;自動的に生成された説明">
            <a:extLst>
              <a:ext uri="{FF2B5EF4-FFF2-40B4-BE49-F238E27FC236}">
                <a16:creationId xmlns:a16="http://schemas.microsoft.com/office/drawing/2014/main" id="{FA9A6A9D-BE6E-79FF-9EAC-744939057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2423" y="2695231"/>
            <a:ext cx="2319113" cy="1425288"/>
          </a:xfrm>
          <a:prstGeom prst="rect">
            <a:avLst/>
          </a:prstGeom>
        </p:spPr>
      </p:pic>
      <p:pic>
        <p:nvPicPr>
          <p:cNvPr id="12" name="図 11" descr="アイコン&#10;&#10;自動的に生成された説明">
            <a:extLst>
              <a:ext uri="{FF2B5EF4-FFF2-40B4-BE49-F238E27FC236}">
                <a16:creationId xmlns:a16="http://schemas.microsoft.com/office/drawing/2014/main" id="{2B4F89C2-8F6D-67F5-B558-AEFBD6465B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8281" y="4623174"/>
            <a:ext cx="2029224" cy="845510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F9C010F-8197-BB91-5407-672C6A8CAB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7120" y="6155591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3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EDD4-3825-90C1-69B3-219639E8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DEC931-2960-7916-58FF-6F8D41D0DB79}"/>
              </a:ext>
            </a:extLst>
          </p:cNvPr>
          <p:cNvSpPr txBox="1"/>
          <p:nvPr/>
        </p:nvSpPr>
        <p:spPr>
          <a:xfrm>
            <a:off x="3849231" y="3388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9AC46CC-77D9-4E7D-26C6-1D18F91F5AE4}"/>
              </a:ext>
            </a:extLst>
          </p:cNvPr>
          <p:cNvSpPr txBox="1"/>
          <p:nvPr/>
        </p:nvSpPr>
        <p:spPr>
          <a:xfrm>
            <a:off x="1987835" y="1202621"/>
            <a:ext cx="8170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指数法則について、学習する。</a:t>
            </a:r>
          </a:p>
        </p:txBody>
      </p:sp>
      <p:pic>
        <p:nvPicPr>
          <p:cNvPr id="5" name="図 4" descr="テキスト&#10;&#10;低い精度で自動的に生成された説明">
            <a:extLst>
              <a:ext uri="{FF2B5EF4-FFF2-40B4-BE49-F238E27FC236}">
                <a16:creationId xmlns:a16="http://schemas.microsoft.com/office/drawing/2014/main" id="{8EC2CCC0-D59F-F862-D344-656046837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75" y="2004872"/>
            <a:ext cx="2654300" cy="838200"/>
          </a:xfrm>
          <a:prstGeom prst="rect">
            <a:avLst/>
          </a:prstGeom>
        </p:spPr>
      </p:pic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67A62D8C-86DC-8658-1643-9DBCD8C9B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285" y="2843072"/>
            <a:ext cx="3530600" cy="86360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5B88943F-3D6D-3568-8721-39E6F0E3C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497" y="3668572"/>
            <a:ext cx="4724400" cy="876300"/>
          </a:xfrm>
          <a:prstGeom prst="rect">
            <a:avLst/>
          </a:prstGeom>
        </p:spPr>
      </p:pic>
      <p:pic>
        <p:nvPicPr>
          <p:cNvPr id="11" name="図 1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3FDBA0D8-6096-5B86-9BA9-AEF7429F5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485" y="4544872"/>
            <a:ext cx="6121400" cy="889000"/>
          </a:xfrm>
          <a:prstGeom prst="rect">
            <a:avLst/>
          </a:prstGeom>
        </p:spPr>
      </p:pic>
      <p:pic>
        <p:nvPicPr>
          <p:cNvPr id="13" name="図 12" descr="背景パターン&#10;&#10;中程度の精度で自動的に生成された説明">
            <a:extLst>
              <a:ext uri="{FF2B5EF4-FFF2-40B4-BE49-F238E27FC236}">
                <a16:creationId xmlns:a16="http://schemas.microsoft.com/office/drawing/2014/main" id="{43B6D64C-75D1-4367-850F-CF114D923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835" y="5395772"/>
            <a:ext cx="67437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54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CB13A-96AC-8E5D-0783-EF07ACFD9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100EAD1-192C-F6AD-43BA-9A94674F6C3B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7621CE-EE9E-A283-30C3-E02D0BB46F9A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442601-2D5A-8550-DDE4-D210282AC683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数と式「指数法則」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85824D1-BF02-AEA7-71A2-0FF54E6D00CB}"/>
              </a:ext>
            </a:extLst>
          </p:cNvPr>
          <p:cNvGrpSpPr/>
          <p:nvPr/>
        </p:nvGrpSpPr>
        <p:grpSpPr>
          <a:xfrm>
            <a:off x="710316" y="2683713"/>
            <a:ext cx="5751444" cy="3935747"/>
            <a:chOff x="344556" y="2830692"/>
            <a:chExt cx="2971800" cy="203362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9B823B53-583D-F05D-109B-B9B4AEE1B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4556" y="2830692"/>
              <a:ext cx="2971800" cy="46990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CEB0F08-F7DA-2178-8058-7F861B47A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496" y="3877268"/>
              <a:ext cx="1981200" cy="5080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73752B7-85E9-4B29-916B-236324231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7208" y="4356312"/>
              <a:ext cx="2349500" cy="50800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FD34995-9DD6-BB3C-C0DE-04C0EC008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3784" y="3363172"/>
              <a:ext cx="2209800" cy="520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9770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88</Words>
  <Application>Microsoft Macintosh PowerPoint</Application>
  <PresentationFormat>ワイド画面</PresentationFormat>
  <Paragraphs>22</Paragraphs>
  <Slides>22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7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8</cp:revision>
  <dcterms:created xsi:type="dcterms:W3CDTF">2024-12-21T06:28:55Z</dcterms:created>
  <dcterms:modified xsi:type="dcterms:W3CDTF">2025-01-23T08:23:26Z</dcterms:modified>
</cp:coreProperties>
</file>