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8" r:id="rId2"/>
    <p:sldId id="312" r:id="rId3"/>
    <p:sldId id="325" r:id="rId4"/>
    <p:sldId id="313" r:id="rId5"/>
    <p:sldId id="326" r:id="rId6"/>
    <p:sldId id="327" r:id="rId7"/>
    <p:sldId id="315" r:id="rId8"/>
    <p:sldId id="311" r:id="rId9"/>
    <p:sldId id="310" r:id="rId10"/>
    <p:sldId id="329" r:id="rId11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1932"/>
    <a:srgbClr val="E67200"/>
    <a:srgbClr val="D8117E"/>
    <a:srgbClr val="009A71"/>
    <a:srgbClr val="E83ECD"/>
    <a:srgbClr val="007FBA"/>
    <a:srgbClr val="C0445F"/>
    <a:srgbClr val="FE00FA"/>
    <a:srgbClr val="E970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583"/>
    <p:restoredTop sz="91206"/>
  </p:normalViewPr>
  <p:slideViewPr>
    <p:cSldViewPr snapToGrid="0">
      <p:cViewPr varScale="1">
        <p:scale>
          <a:sx n="80" d="100"/>
          <a:sy n="80" d="100"/>
        </p:scale>
        <p:origin x="216" y="8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26EB64-EF3A-9941-87D7-A3D07E813637}" type="datetimeFigureOut">
              <a:rPr kumimoji="1" lang="ja-JP" altLang="en-US" smtClean="0"/>
              <a:t>2025/5/3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DBFCEC-38DA-F043-8543-42875FA09D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70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125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A361BB-DCF6-AD5C-DBCB-ABAB1958C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08F18F9-2DE9-B4D6-E6F6-1454725353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1B618F9-2BD9-C710-37BF-32576456CD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332D007-B516-A387-459E-8DB126CD25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8648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2025/5/3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2025/5/3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2025/5/3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2025/5/3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2025/5/3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2025/5/3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2025/5/3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2025/5/3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2025/5/3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2025/5/3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2025/5/3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2025/5/3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7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5" Type="http://schemas.openxmlformats.org/officeDocument/2006/relationships/image" Target="../media/image29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1.png"/><Relationship Id="rId7" Type="http://schemas.openxmlformats.org/officeDocument/2006/relationships/image" Target="../media/image3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3" Type="http://schemas.openxmlformats.org/officeDocument/2006/relationships/image" Target="../media/image32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1346103"/>
          </a:xfrm>
          <a:prstGeom prst="rect">
            <a:avLst/>
          </a:prstGeom>
          <a:solidFill>
            <a:srgbClr val="E719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0" y="2171462"/>
            <a:ext cx="46987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400" b="1"/>
              <a:t>「三角形の形状」</a:t>
            </a:r>
            <a:endParaRPr kumimoji="1" lang="ja-JP" altLang="en-US" sz="4400" b="1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F643E33-BEC1-160A-52AE-E9FDAA63BA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760" y="3337198"/>
            <a:ext cx="11576080" cy="1505924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3C2F940D-73D8-4F7B-FB20-738314701D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864" y="3314048"/>
            <a:ext cx="7772400" cy="717978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02AFB00-8FEE-A3A2-1133-A90B4B6EFAB2}"/>
              </a:ext>
            </a:extLst>
          </p:cNvPr>
          <p:cNvSpPr txBox="1"/>
          <p:nvPr/>
        </p:nvSpPr>
        <p:spPr>
          <a:xfrm>
            <a:off x="194244" y="145774"/>
            <a:ext cx="57246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7200" b="1">
                <a:solidFill>
                  <a:schemeClr val="bg1"/>
                </a:solidFill>
              </a:rPr>
              <a:t>図形と方程式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9BE840D-E7E3-93CF-A0C3-5CC53024E826}"/>
              </a:ext>
            </a:extLst>
          </p:cNvPr>
          <p:cNvSpPr txBox="1"/>
          <p:nvPr/>
        </p:nvSpPr>
        <p:spPr>
          <a:xfrm>
            <a:off x="6228583" y="481349"/>
            <a:ext cx="58272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２点間の距離：関連問題</a:t>
            </a:r>
          </a:p>
        </p:txBody>
      </p:sp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04CDD4C-06C9-CE70-8E55-8FB96292B3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631" y="289501"/>
            <a:ext cx="6337300" cy="6604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B475AA3-E3B6-F333-0895-B39B265D9B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631" y="1253001"/>
            <a:ext cx="10974917" cy="569237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EE0A4694-BC65-2249-0628-A7B33FB900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631" y="2765619"/>
            <a:ext cx="6877051" cy="66338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BCA265F2-47DB-78E7-95E5-99661E3133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188" y="3808301"/>
            <a:ext cx="6877051" cy="663381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002784DC-35C8-EFA2-798A-938285F6BB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01230" y="2289287"/>
            <a:ext cx="5190770" cy="4041924"/>
          </a:xfrm>
          <a:prstGeom prst="rect">
            <a:avLst/>
          </a:prstGeom>
        </p:spPr>
      </p:pic>
      <p:sp>
        <p:nvSpPr>
          <p:cNvPr id="9" name="フリーフォーム 8">
            <a:extLst>
              <a:ext uri="{FF2B5EF4-FFF2-40B4-BE49-F238E27FC236}">
                <a16:creationId xmlns:a16="http://schemas.microsoft.com/office/drawing/2014/main" id="{4A1761D6-762A-961E-627E-CE0A572551EF}"/>
              </a:ext>
            </a:extLst>
          </p:cNvPr>
          <p:cNvSpPr/>
          <p:nvPr/>
        </p:nvSpPr>
        <p:spPr>
          <a:xfrm>
            <a:off x="8562109" y="3253839"/>
            <a:ext cx="2030681" cy="2006930"/>
          </a:xfrm>
          <a:custGeom>
            <a:avLst/>
            <a:gdLst>
              <a:gd name="connsiteX0" fmla="*/ 2030681 w 2030681"/>
              <a:gd name="connsiteY0" fmla="*/ 0 h 2006930"/>
              <a:gd name="connsiteX1" fmla="*/ 0 w 2030681"/>
              <a:gd name="connsiteY1" fmla="*/ 2006930 h 2006930"/>
              <a:gd name="connsiteX2" fmla="*/ 2030681 w 2030681"/>
              <a:gd name="connsiteY2" fmla="*/ 1995055 h 2006930"/>
              <a:gd name="connsiteX3" fmla="*/ 2030681 w 2030681"/>
              <a:gd name="connsiteY3" fmla="*/ 0 h 200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0681" h="2006930">
                <a:moveTo>
                  <a:pt x="2030681" y="0"/>
                </a:moveTo>
                <a:lnTo>
                  <a:pt x="0" y="2006930"/>
                </a:lnTo>
                <a:lnTo>
                  <a:pt x="2030681" y="1995055"/>
                </a:lnTo>
                <a:lnTo>
                  <a:pt x="2030681" y="0"/>
                </a:lnTo>
                <a:close/>
              </a:path>
            </a:pathLst>
          </a:custGeom>
          <a:solidFill>
            <a:schemeClr val="accent4">
              <a:alpha val="24343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29E0F81-58EA-3466-AF33-2FC9ECC34CBE}"/>
              </a:ext>
            </a:extLst>
          </p:cNvPr>
          <p:cNvSpPr/>
          <p:nvPr/>
        </p:nvSpPr>
        <p:spPr>
          <a:xfrm>
            <a:off x="289631" y="3710049"/>
            <a:ext cx="6673268" cy="899529"/>
          </a:xfrm>
          <a:prstGeom prst="rect">
            <a:avLst/>
          </a:prstGeom>
          <a:noFill/>
          <a:ln w="76200">
            <a:solidFill>
              <a:srgbClr val="FF0000">
                <a:alpha val="37076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8432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E6CCB9E-374C-D134-AEDC-039F231756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051" y="441566"/>
            <a:ext cx="11383898" cy="597486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328939A-3913-ED63-F83B-459F6B39D8B1}"/>
              </a:ext>
            </a:extLst>
          </p:cNvPr>
          <p:cNvSpPr txBox="1"/>
          <p:nvPr/>
        </p:nvSpPr>
        <p:spPr>
          <a:xfrm>
            <a:off x="5707781" y="332071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6F2D397F-96A4-B525-C4CB-E054D22B47E1}"/>
              </a:ext>
            </a:extLst>
          </p:cNvPr>
          <p:cNvSpPr/>
          <p:nvPr/>
        </p:nvSpPr>
        <p:spPr>
          <a:xfrm>
            <a:off x="1192193" y="1516284"/>
            <a:ext cx="2694008" cy="740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9B32CD6B-CC89-1F7F-48DA-50D747495B22}"/>
              </a:ext>
            </a:extLst>
          </p:cNvPr>
          <p:cNvSpPr/>
          <p:nvPr/>
        </p:nvSpPr>
        <p:spPr>
          <a:xfrm>
            <a:off x="1192192" y="2569581"/>
            <a:ext cx="3594121" cy="740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ABF20BFB-B904-05A1-358C-39518460850A}"/>
              </a:ext>
            </a:extLst>
          </p:cNvPr>
          <p:cNvSpPr/>
          <p:nvPr/>
        </p:nvSpPr>
        <p:spPr>
          <a:xfrm>
            <a:off x="1192192" y="3483981"/>
            <a:ext cx="3108346" cy="740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FA5F98AE-9152-A26B-1830-A92B73B9050D}"/>
              </a:ext>
            </a:extLst>
          </p:cNvPr>
          <p:cNvSpPr/>
          <p:nvPr/>
        </p:nvSpPr>
        <p:spPr>
          <a:xfrm>
            <a:off x="1134319" y="4444680"/>
            <a:ext cx="4323506" cy="740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334BEC61-E4BD-C68F-F40C-F5BE66D5352F}"/>
              </a:ext>
            </a:extLst>
          </p:cNvPr>
          <p:cNvSpPr/>
          <p:nvPr/>
        </p:nvSpPr>
        <p:spPr>
          <a:xfrm>
            <a:off x="1076445" y="5463252"/>
            <a:ext cx="6638805" cy="740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3BAA167-D707-9FD3-5017-50629812C5D2}"/>
              </a:ext>
            </a:extLst>
          </p:cNvPr>
          <p:cNvSpPr/>
          <p:nvPr/>
        </p:nvSpPr>
        <p:spPr>
          <a:xfrm>
            <a:off x="4035405" y="1486128"/>
            <a:ext cx="3422670" cy="740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E1FC984F-F532-C85B-E4F5-FFD7C658E427}"/>
              </a:ext>
            </a:extLst>
          </p:cNvPr>
          <p:cNvSpPr/>
          <p:nvPr/>
        </p:nvSpPr>
        <p:spPr>
          <a:xfrm>
            <a:off x="4786313" y="2441040"/>
            <a:ext cx="3594121" cy="740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1CFA320-D462-7410-AF30-275BC45D65ED}"/>
              </a:ext>
            </a:extLst>
          </p:cNvPr>
          <p:cNvSpPr/>
          <p:nvPr/>
        </p:nvSpPr>
        <p:spPr>
          <a:xfrm>
            <a:off x="4406878" y="3426831"/>
            <a:ext cx="3973555" cy="740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FA49AED-8ADB-68CC-D06C-C045A7C70AFE}"/>
              </a:ext>
            </a:extLst>
          </p:cNvPr>
          <p:cNvSpPr/>
          <p:nvPr/>
        </p:nvSpPr>
        <p:spPr>
          <a:xfrm>
            <a:off x="5457825" y="4574124"/>
            <a:ext cx="6035836" cy="740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3894DAD7-51CA-2B82-EC14-803EF9855F63}"/>
              </a:ext>
            </a:extLst>
          </p:cNvPr>
          <p:cNvSpPr/>
          <p:nvPr/>
        </p:nvSpPr>
        <p:spPr>
          <a:xfrm>
            <a:off x="7843838" y="5434677"/>
            <a:ext cx="3543300" cy="740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4B604853-7669-72DD-6419-4EBFE24AA1A6}"/>
              </a:ext>
            </a:extLst>
          </p:cNvPr>
          <p:cNvCxnSpPr/>
          <p:nvPr/>
        </p:nvCxnSpPr>
        <p:spPr>
          <a:xfrm>
            <a:off x="1085850" y="5972175"/>
            <a:ext cx="1020127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7881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5" grpId="0" animBg="1"/>
      <p:bldP spid="16" grpId="0" animBg="1"/>
      <p:bldP spid="17" grpId="0" animBg="1"/>
      <p:bldP spid="18" grpId="0" animBg="1"/>
      <p:bldP spid="3" grpId="0" animBg="1"/>
      <p:bldP spid="5" grpId="0" animBg="1"/>
      <p:bldP spid="6" grpId="0" animBg="1"/>
      <p:bldP spid="7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E6CCB9E-374C-D134-AEDC-039F231756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051" y="441566"/>
            <a:ext cx="11383898" cy="5974868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AA4B6010-626D-12FE-2593-26BEEF1E5443}"/>
              </a:ext>
            </a:extLst>
          </p:cNvPr>
          <p:cNvGrpSpPr/>
          <p:nvPr/>
        </p:nvGrpSpPr>
        <p:grpSpPr>
          <a:xfrm>
            <a:off x="4632404" y="1426206"/>
            <a:ext cx="2835683" cy="369332"/>
            <a:chOff x="4632404" y="1426206"/>
            <a:chExt cx="2835683" cy="36933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テキスト ボックス 2">
                  <a:extLst>
                    <a:ext uri="{FF2B5EF4-FFF2-40B4-BE49-F238E27FC236}">
                      <a16:creationId xmlns:a16="http://schemas.microsoft.com/office/drawing/2014/main" id="{D5D9946A-9FC1-0CA2-5DBC-604A94A8D27F}"/>
                    </a:ext>
                  </a:extLst>
                </p:cNvPr>
                <p:cNvSpPr txBox="1"/>
                <p:nvPr/>
              </p:nvSpPr>
              <p:spPr>
                <a:xfrm>
                  <a:off x="4632404" y="1426206"/>
                  <a:ext cx="258083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kumimoji="1" lang="ja-JP" altLang="en-US" sz="240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3" name="テキスト ボックス 2">
                  <a:extLst>
                    <a:ext uri="{FF2B5EF4-FFF2-40B4-BE49-F238E27FC236}">
                      <a16:creationId xmlns:a16="http://schemas.microsoft.com/office/drawing/2014/main" id="{D5D9946A-9FC1-0CA2-5DBC-604A94A8D27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32404" y="1426206"/>
                  <a:ext cx="258083" cy="369332"/>
                </a:xfrm>
                <a:prstGeom prst="rect">
                  <a:avLst/>
                </a:prstGeom>
                <a:blipFill>
                  <a:blip r:embed="rId3"/>
                  <a:stretch>
                    <a:fillRect l="-19048" r="-23810" b="-3333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テキスト ボックス 4">
                  <a:extLst>
                    <a:ext uri="{FF2B5EF4-FFF2-40B4-BE49-F238E27FC236}">
                      <a16:creationId xmlns:a16="http://schemas.microsoft.com/office/drawing/2014/main" id="{3B5E86A6-B702-7E23-F199-F018CF80B9A4}"/>
                    </a:ext>
                  </a:extLst>
                </p:cNvPr>
                <p:cNvSpPr txBox="1"/>
                <p:nvPr/>
              </p:nvSpPr>
              <p:spPr>
                <a:xfrm>
                  <a:off x="5964404" y="1426206"/>
                  <a:ext cx="258083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kumimoji="1" lang="ja-JP" altLang="en-US" sz="240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5" name="テキスト ボックス 4">
                  <a:extLst>
                    <a:ext uri="{FF2B5EF4-FFF2-40B4-BE49-F238E27FC236}">
                      <a16:creationId xmlns:a16="http://schemas.microsoft.com/office/drawing/2014/main" id="{3B5E86A6-B702-7E23-F199-F018CF80B9A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64404" y="1426206"/>
                  <a:ext cx="258083" cy="369332"/>
                </a:xfrm>
                <a:prstGeom prst="rect">
                  <a:avLst/>
                </a:prstGeom>
                <a:blipFill>
                  <a:blip r:embed="rId4"/>
                  <a:stretch>
                    <a:fillRect l="-18182" r="-18182" b="-3333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テキスト ボックス 5">
                  <a:extLst>
                    <a:ext uri="{FF2B5EF4-FFF2-40B4-BE49-F238E27FC236}">
                      <a16:creationId xmlns:a16="http://schemas.microsoft.com/office/drawing/2014/main" id="{7F0358B1-384C-C99F-2A5E-D6C4E1093CD3}"/>
                    </a:ext>
                  </a:extLst>
                </p:cNvPr>
                <p:cNvSpPr txBox="1"/>
                <p:nvPr/>
              </p:nvSpPr>
              <p:spPr>
                <a:xfrm>
                  <a:off x="7210004" y="1426206"/>
                  <a:ext cx="258083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kumimoji="1" lang="ja-JP" altLang="en-US" sz="240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6" name="テキスト ボックス 5">
                  <a:extLst>
                    <a:ext uri="{FF2B5EF4-FFF2-40B4-BE49-F238E27FC236}">
                      <a16:creationId xmlns:a16="http://schemas.microsoft.com/office/drawing/2014/main" id="{7F0358B1-384C-C99F-2A5E-D6C4E1093CD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10004" y="1426206"/>
                  <a:ext cx="258083" cy="369332"/>
                </a:xfrm>
                <a:prstGeom prst="rect">
                  <a:avLst/>
                </a:prstGeom>
                <a:blipFill>
                  <a:blip r:embed="rId3"/>
                  <a:stretch>
                    <a:fillRect l="-19048" r="-23810" b="-3333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1F87C649-A30A-6C10-0C0B-B8002F43CBCE}"/>
              </a:ext>
            </a:extLst>
          </p:cNvPr>
          <p:cNvGrpSpPr/>
          <p:nvPr/>
        </p:nvGrpSpPr>
        <p:grpSpPr>
          <a:xfrm>
            <a:off x="5530550" y="2413806"/>
            <a:ext cx="1546883" cy="383732"/>
            <a:chOff x="5530550" y="2413806"/>
            <a:chExt cx="1546883" cy="38373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C0B9442F-EB46-97EA-864F-D895B98AE957}"/>
                    </a:ext>
                  </a:extLst>
                </p:cNvPr>
                <p:cNvSpPr txBox="1"/>
                <p:nvPr/>
              </p:nvSpPr>
              <p:spPr>
                <a:xfrm>
                  <a:off x="5530550" y="2428206"/>
                  <a:ext cx="258083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kumimoji="1" lang="ja-JP" altLang="en-US" sz="240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C0B9442F-EB46-97EA-864F-D895B98AE95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30550" y="2428206"/>
                  <a:ext cx="258083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22727" r="-18182" b="-3333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4793735A-F1B9-5EFA-CBBE-03DC56DDF2CF}"/>
                    </a:ext>
                  </a:extLst>
                </p:cNvPr>
                <p:cNvSpPr txBox="1"/>
                <p:nvPr/>
              </p:nvSpPr>
              <p:spPr>
                <a:xfrm>
                  <a:off x="6819350" y="2413806"/>
                  <a:ext cx="258083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kumimoji="1" lang="ja-JP" altLang="en-US" sz="240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4793735A-F1B9-5EFA-CBBE-03DC56DDF2C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19350" y="2413806"/>
                  <a:ext cx="258083" cy="369332"/>
                </a:xfrm>
                <a:prstGeom prst="rect">
                  <a:avLst/>
                </a:prstGeom>
                <a:blipFill>
                  <a:blip r:embed="rId6"/>
                  <a:stretch>
                    <a:fillRect l="-23810" r="-23810" b="-3333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C40D08A9-ECFC-F1B6-5D67-A1DD7DC2509F}"/>
              </a:ext>
            </a:extLst>
          </p:cNvPr>
          <p:cNvGrpSpPr/>
          <p:nvPr/>
        </p:nvGrpSpPr>
        <p:grpSpPr>
          <a:xfrm>
            <a:off x="6171350" y="4444206"/>
            <a:ext cx="1611683" cy="398132"/>
            <a:chOff x="6171350" y="4444206"/>
            <a:chExt cx="1611683" cy="39813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テキスト ボックス 10">
                  <a:extLst>
                    <a:ext uri="{FF2B5EF4-FFF2-40B4-BE49-F238E27FC236}">
                      <a16:creationId xmlns:a16="http://schemas.microsoft.com/office/drawing/2014/main" id="{B6A6A953-4431-F647-8A2A-86F2E6F678BA}"/>
                    </a:ext>
                  </a:extLst>
                </p:cNvPr>
                <p:cNvSpPr txBox="1"/>
                <p:nvPr/>
              </p:nvSpPr>
              <p:spPr>
                <a:xfrm>
                  <a:off x="6171350" y="4473006"/>
                  <a:ext cx="258083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kumimoji="1" lang="ja-JP" altLang="en-US" sz="240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1" name="テキスト ボックス 10">
                  <a:extLst>
                    <a:ext uri="{FF2B5EF4-FFF2-40B4-BE49-F238E27FC236}">
                      <a16:creationId xmlns:a16="http://schemas.microsoft.com/office/drawing/2014/main" id="{B6A6A953-4431-F647-8A2A-86F2E6F678B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71350" y="4473006"/>
                  <a:ext cx="258083" cy="369332"/>
                </a:xfrm>
                <a:prstGeom prst="rect">
                  <a:avLst/>
                </a:prstGeom>
                <a:blipFill>
                  <a:blip r:embed="rId7"/>
                  <a:stretch>
                    <a:fillRect l="-22727" r="-18182" b="-3333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テキスト ボックス 11">
                  <a:extLst>
                    <a:ext uri="{FF2B5EF4-FFF2-40B4-BE49-F238E27FC236}">
                      <a16:creationId xmlns:a16="http://schemas.microsoft.com/office/drawing/2014/main" id="{6285031A-C267-F9C9-9AFA-6CC52E7FA565}"/>
                    </a:ext>
                  </a:extLst>
                </p:cNvPr>
                <p:cNvSpPr txBox="1"/>
                <p:nvPr/>
              </p:nvSpPr>
              <p:spPr>
                <a:xfrm>
                  <a:off x="7524950" y="4444206"/>
                  <a:ext cx="258083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kumimoji="1" lang="ja-JP" altLang="en-US" sz="240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2" name="テキスト ボックス 11">
                  <a:extLst>
                    <a:ext uri="{FF2B5EF4-FFF2-40B4-BE49-F238E27FC236}">
                      <a16:creationId xmlns:a16="http://schemas.microsoft.com/office/drawing/2014/main" id="{6285031A-C267-F9C9-9AFA-6CC52E7FA56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24950" y="4444206"/>
                  <a:ext cx="258083" cy="369332"/>
                </a:xfrm>
                <a:prstGeom prst="rect">
                  <a:avLst/>
                </a:prstGeom>
                <a:blipFill>
                  <a:blip r:embed="rId8"/>
                  <a:stretch>
                    <a:fillRect l="-19048" r="-23810" b="-3226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A111EFAB-A18E-0027-8433-5B7EF8D69ADA}"/>
              </a:ext>
            </a:extLst>
          </p:cNvPr>
          <p:cNvCxnSpPr/>
          <p:nvPr/>
        </p:nvCxnSpPr>
        <p:spPr>
          <a:xfrm>
            <a:off x="1085850" y="5972175"/>
            <a:ext cx="1020127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440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06B24EA-4940-0E04-70BF-B8D9DB7FDE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16" y="183452"/>
            <a:ext cx="10797282" cy="131925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3BD727C-63F6-567F-FAD4-DFD310AD18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3164" y="1858938"/>
            <a:ext cx="5880100" cy="6604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77F9CCB-27FF-AF74-505E-A5E2D6F30C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7905" y="1847314"/>
            <a:ext cx="1320800" cy="6604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EA4044D8-20D4-D429-B650-577A6C33D5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3164" y="2622863"/>
            <a:ext cx="6578600" cy="6604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0D206075-F323-1E0C-3436-5AF6EAE6D5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78305" y="2551626"/>
            <a:ext cx="1460500" cy="6604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E17614EF-0522-3EF5-0473-9980A74F9B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15514" y="2551626"/>
            <a:ext cx="927100" cy="6604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E63F8BC2-E6D0-16F6-2887-0C5E091860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22214" y="3460404"/>
            <a:ext cx="6540500" cy="6604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8DB95838-CEB5-DA9A-3FB6-5BCA73DA5AD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78305" y="3460404"/>
            <a:ext cx="1549400" cy="6604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3C2560B9-6A75-FB17-0A1A-2E5DBEE9D09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03164" y="4558403"/>
            <a:ext cx="1701800" cy="4953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37324027-7733-4A71-D586-F4077EDD366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37625" y="4456803"/>
            <a:ext cx="4152900" cy="5969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BB046150-BCBB-9F5C-89EB-5CD10796092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97064" y="5343224"/>
            <a:ext cx="7772400" cy="1331324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B08782BC-D9B1-C2F5-2384-BAD5890947B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543296" y="3460404"/>
            <a:ext cx="1286962" cy="551555"/>
          </a:xfrm>
          <a:prstGeom prst="rect">
            <a:avLst/>
          </a:prstGeom>
        </p:spPr>
      </p:pic>
      <p:sp>
        <p:nvSpPr>
          <p:cNvPr id="14" name="円/楕円 13">
            <a:extLst>
              <a:ext uri="{FF2B5EF4-FFF2-40B4-BE49-F238E27FC236}">
                <a16:creationId xmlns:a16="http://schemas.microsoft.com/office/drawing/2014/main" id="{0802708F-A985-0AE8-1F73-5738A0226570}"/>
              </a:ext>
            </a:extLst>
          </p:cNvPr>
          <p:cNvSpPr/>
          <p:nvPr/>
        </p:nvSpPr>
        <p:spPr>
          <a:xfrm>
            <a:off x="7781763" y="1751081"/>
            <a:ext cx="756941" cy="742971"/>
          </a:xfrm>
          <a:prstGeom prst="ellipse">
            <a:avLst/>
          </a:prstGeom>
          <a:solidFill>
            <a:srgbClr val="FF0000">
              <a:alpha val="3027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円/楕円 14">
            <a:extLst>
              <a:ext uri="{FF2B5EF4-FFF2-40B4-BE49-F238E27FC236}">
                <a16:creationId xmlns:a16="http://schemas.microsoft.com/office/drawing/2014/main" id="{F6D52C36-065B-E139-CD29-E3064EE46245}"/>
              </a:ext>
            </a:extLst>
          </p:cNvPr>
          <p:cNvSpPr/>
          <p:nvPr/>
        </p:nvSpPr>
        <p:spPr>
          <a:xfrm>
            <a:off x="8581863" y="2536893"/>
            <a:ext cx="756941" cy="742971"/>
          </a:xfrm>
          <a:prstGeom prst="ellipse">
            <a:avLst/>
          </a:prstGeom>
          <a:solidFill>
            <a:schemeClr val="accent6">
              <a:alpha val="3027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円/楕円 15">
            <a:extLst>
              <a:ext uri="{FF2B5EF4-FFF2-40B4-BE49-F238E27FC236}">
                <a16:creationId xmlns:a16="http://schemas.microsoft.com/office/drawing/2014/main" id="{39056701-C1A5-0C18-DF61-7888A13E02D8}"/>
              </a:ext>
            </a:extLst>
          </p:cNvPr>
          <p:cNvSpPr/>
          <p:nvPr/>
        </p:nvSpPr>
        <p:spPr>
          <a:xfrm>
            <a:off x="8696163" y="3408431"/>
            <a:ext cx="756941" cy="742971"/>
          </a:xfrm>
          <a:prstGeom prst="ellipse">
            <a:avLst/>
          </a:prstGeom>
          <a:solidFill>
            <a:schemeClr val="accent5">
              <a:alpha val="3027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4246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06B24EA-4940-0E04-70BF-B8D9DB7FDE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16" y="183452"/>
            <a:ext cx="10797282" cy="131925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3BD727C-63F6-567F-FAD4-DFD310AD18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3164" y="1858938"/>
            <a:ext cx="5880100" cy="6604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77F9CCB-27FF-AF74-505E-A5E2D6F30C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7905" y="1847314"/>
            <a:ext cx="1320800" cy="6604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EA4044D8-20D4-D429-B650-577A6C33D5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3164" y="2622863"/>
            <a:ext cx="6578600" cy="6604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0D206075-F323-1E0C-3436-5AF6EAE6D5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78305" y="2551626"/>
            <a:ext cx="1460500" cy="6604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E17614EF-0522-3EF5-0473-9980A74F9B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15514" y="2551626"/>
            <a:ext cx="927100" cy="6604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E63F8BC2-E6D0-16F6-2887-0C5E091860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22214" y="3460404"/>
            <a:ext cx="6540500" cy="6604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8DB95838-CEB5-DA9A-3FB6-5BCA73DA5AD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78305" y="3460404"/>
            <a:ext cx="1549400" cy="6604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3C2560B9-6A75-FB17-0A1A-2E5DBEE9D09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03164" y="4558403"/>
            <a:ext cx="1701800" cy="4953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37324027-7733-4A71-D586-F4077EDD366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37625" y="4456803"/>
            <a:ext cx="4152900" cy="5969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BB046150-BCBB-9F5C-89EB-5CD10796092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97064" y="5343224"/>
            <a:ext cx="7772400" cy="1331324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010C93B1-E83E-8B58-BCD5-48DC69442E9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22214" y="1771975"/>
            <a:ext cx="9471328" cy="673747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27D3C9DD-064A-652E-9DE7-E1ECBCC6E26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203164" y="2611240"/>
            <a:ext cx="9490378" cy="67510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47604CBD-F191-77F8-9DF5-CB5A0EA78DE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91218" y="3418349"/>
            <a:ext cx="9320400" cy="663011"/>
          </a:xfrm>
          <a:prstGeom prst="rect">
            <a:avLst/>
          </a:prstGeom>
        </p:spPr>
      </p:pic>
      <p:sp>
        <p:nvSpPr>
          <p:cNvPr id="16" name="円/楕円 15">
            <a:extLst>
              <a:ext uri="{FF2B5EF4-FFF2-40B4-BE49-F238E27FC236}">
                <a16:creationId xmlns:a16="http://schemas.microsoft.com/office/drawing/2014/main" id="{1477E26A-3293-B44E-98A6-99AC193738A1}"/>
              </a:ext>
            </a:extLst>
          </p:cNvPr>
          <p:cNvSpPr/>
          <p:nvPr/>
        </p:nvSpPr>
        <p:spPr>
          <a:xfrm>
            <a:off x="7348906" y="1681039"/>
            <a:ext cx="756941" cy="742971"/>
          </a:xfrm>
          <a:prstGeom prst="ellipse">
            <a:avLst/>
          </a:prstGeom>
          <a:solidFill>
            <a:srgbClr val="FF0000">
              <a:alpha val="3027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円/楕円 16">
            <a:extLst>
              <a:ext uri="{FF2B5EF4-FFF2-40B4-BE49-F238E27FC236}">
                <a16:creationId xmlns:a16="http://schemas.microsoft.com/office/drawing/2014/main" id="{A796E2BA-9BF1-85B5-30DD-1E6EB407B7C4}"/>
              </a:ext>
            </a:extLst>
          </p:cNvPr>
          <p:cNvSpPr/>
          <p:nvPr/>
        </p:nvSpPr>
        <p:spPr>
          <a:xfrm>
            <a:off x="8160234" y="2574959"/>
            <a:ext cx="756941" cy="742971"/>
          </a:xfrm>
          <a:prstGeom prst="ellipse">
            <a:avLst/>
          </a:prstGeom>
          <a:solidFill>
            <a:schemeClr val="accent6">
              <a:alpha val="3027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円/楕円 17">
            <a:extLst>
              <a:ext uri="{FF2B5EF4-FFF2-40B4-BE49-F238E27FC236}">
                <a16:creationId xmlns:a16="http://schemas.microsoft.com/office/drawing/2014/main" id="{86424C6E-4F57-E319-A59E-FE0C4945C897}"/>
              </a:ext>
            </a:extLst>
          </p:cNvPr>
          <p:cNvSpPr/>
          <p:nvPr/>
        </p:nvSpPr>
        <p:spPr>
          <a:xfrm>
            <a:off x="8105847" y="3449937"/>
            <a:ext cx="756941" cy="742971"/>
          </a:xfrm>
          <a:prstGeom prst="ellipse">
            <a:avLst/>
          </a:prstGeom>
          <a:solidFill>
            <a:schemeClr val="accent5">
              <a:alpha val="3027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0474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7193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1D0BBEBE-0A53-4F8B-1C07-446CE8E4E2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4" y="1766565"/>
            <a:ext cx="11094906" cy="130597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8ACFDD00-32B4-D39C-C802-830A179185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7179" y="3412641"/>
            <a:ext cx="6527800" cy="7366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EE60DC2C-B05B-8E04-FDA1-2E4C84AD03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7179" y="4324708"/>
            <a:ext cx="76454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5262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751846B-5905-243D-4ADD-9953097396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630" y="154744"/>
            <a:ext cx="11094906" cy="1305974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C3C5FEBC-8B22-A347-F4E4-AE815DB198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84" y="978119"/>
            <a:ext cx="6527800" cy="7366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843BB4D-4586-7587-D242-46F47A9057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734" y="1840695"/>
            <a:ext cx="6972300" cy="6604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B9E9D92-CC73-A546-7727-D95C0B7A93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2734" y="2655217"/>
            <a:ext cx="6972300" cy="6604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CAE3335-45CF-66DC-AAC9-A172055367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2734" y="3403064"/>
            <a:ext cx="6972300" cy="6604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A4A9390-CBBD-45CF-8330-DF92BA1ACE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2734" y="4978831"/>
            <a:ext cx="10325731" cy="130597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2349FDB8-A025-C4C5-529C-292C77A97E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31536" y="1874598"/>
            <a:ext cx="3187700" cy="5461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8DAB119-000E-35CA-035C-37B84EFD19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31536" y="2692887"/>
            <a:ext cx="3937000" cy="5842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CE1930D8-5B14-BE6D-BC17-9DBD3CE51D2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06136" y="3987532"/>
            <a:ext cx="3962400" cy="673100"/>
          </a:xfrm>
          <a:prstGeom prst="rect">
            <a:avLst/>
          </a:prstGeom>
        </p:spPr>
      </p:pic>
      <p:sp>
        <p:nvSpPr>
          <p:cNvPr id="11" name="円/楕円 10">
            <a:extLst>
              <a:ext uri="{FF2B5EF4-FFF2-40B4-BE49-F238E27FC236}">
                <a16:creationId xmlns:a16="http://schemas.microsoft.com/office/drawing/2014/main" id="{FA17313F-4468-D158-5FC7-6C78BABB2A13}"/>
              </a:ext>
            </a:extLst>
          </p:cNvPr>
          <p:cNvSpPr/>
          <p:nvPr/>
        </p:nvSpPr>
        <p:spPr>
          <a:xfrm>
            <a:off x="9945798" y="1874598"/>
            <a:ext cx="573438" cy="573438"/>
          </a:xfrm>
          <a:prstGeom prst="ellipse">
            <a:avLst/>
          </a:prstGeom>
          <a:solidFill>
            <a:srgbClr val="FF0000">
              <a:alpha val="3027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円/楕円 11">
            <a:extLst>
              <a:ext uri="{FF2B5EF4-FFF2-40B4-BE49-F238E27FC236}">
                <a16:creationId xmlns:a16="http://schemas.microsoft.com/office/drawing/2014/main" id="{54DC552B-D729-5634-0CB7-A8160EAE4CD2}"/>
              </a:ext>
            </a:extLst>
          </p:cNvPr>
          <p:cNvSpPr/>
          <p:nvPr/>
        </p:nvSpPr>
        <p:spPr>
          <a:xfrm>
            <a:off x="10658720" y="2696009"/>
            <a:ext cx="573438" cy="573438"/>
          </a:xfrm>
          <a:prstGeom prst="ellipse">
            <a:avLst/>
          </a:prstGeom>
          <a:solidFill>
            <a:srgbClr val="FF0000">
              <a:alpha val="3027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円/楕円 12">
            <a:extLst>
              <a:ext uri="{FF2B5EF4-FFF2-40B4-BE49-F238E27FC236}">
                <a16:creationId xmlns:a16="http://schemas.microsoft.com/office/drawing/2014/main" id="{B522088A-559F-505F-AB0D-538C590920DA}"/>
              </a:ext>
            </a:extLst>
          </p:cNvPr>
          <p:cNvSpPr/>
          <p:nvPr/>
        </p:nvSpPr>
        <p:spPr>
          <a:xfrm>
            <a:off x="10627723" y="3982368"/>
            <a:ext cx="573438" cy="573438"/>
          </a:xfrm>
          <a:prstGeom prst="ellipse">
            <a:avLst/>
          </a:prstGeom>
          <a:solidFill>
            <a:schemeClr val="accent6">
              <a:alpha val="3027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A7DF6A0-3AFD-836D-A8DF-FDC117A3F813}"/>
              </a:ext>
            </a:extLst>
          </p:cNvPr>
          <p:cNvSpPr/>
          <p:nvPr/>
        </p:nvSpPr>
        <p:spPr>
          <a:xfrm>
            <a:off x="3177153" y="4978831"/>
            <a:ext cx="8091383" cy="538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9DCE6FC6-2F21-2418-5760-758FFC679592}"/>
              </a:ext>
            </a:extLst>
          </p:cNvPr>
          <p:cNvSpPr/>
          <p:nvPr/>
        </p:nvSpPr>
        <p:spPr>
          <a:xfrm>
            <a:off x="836909" y="5707252"/>
            <a:ext cx="8091383" cy="538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1060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3602E10-2DD1-D4F1-1AC1-C58FDE0069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630" y="154744"/>
            <a:ext cx="11094906" cy="1305974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0FE689F0-F395-30D7-9906-0699CF4631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464" y="961575"/>
            <a:ext cx="7645400" cy="7620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B6B18B7-252F-C1A2-951D-02C6A6D7FD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047" y="1870006"/>
            <a:ext cx="6972300" cy="6604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9B8F08D-DC1D-0775-9A0F-9D9F9715A5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3464" y="3222787"/>
            <a:ext cx="6972300" cy="6604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6F8DC804-DF5F-2AC7-B116-BA45F82B9C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3464" y="4610439"/>
            <a:ext cx="6972300" cy="6604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51F74F4B-DA3E-2E3A-B264-88995F3B2C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0765" y="2544707"/>
            <a:ext cx="3822700" cy="6223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9FDE0D0C-0EF8-466D-216D-8449098BC4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88860" y="2544707"/>
            <a:ext cx="3314700" cy="5461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E25569C9-DD04-73DC-0BF1-6B3988D9A6A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30765" y="3883187"/>
            <a:ext cx="3073400" cy="6731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C63E9514-684B-2FBD-2970-EC192191603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63814" y="3894259"/>
            <a:ext cx="3263900" cy="5588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2430A9FE-A952-BAB0-F800-C39A3D2AD11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25564" y="4527232"/>
            <a:ext cx="2032000" cy="6350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A81E74D4-A371-8A38-515B-EBA4D049A53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857460" y="4610439"/>
            <a:ext cx="1092200" cy="5207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D6431812-E94B-F71D-F94D-B84840F0218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80267" y="5643462"/>
            <a:ext cx="6921500" cy="698500"/>
          </a:xfrm>
          <a:prstGeom prst="rect">
            <a:avLst/>
          </a:prstGeom>
        </p:spPr>
      </p:pic>
      <p:sp>
        <p:nvSpPr>
          <p:cNvPr id="15" name="円/楕円 14">
            <a:extLst>
              <a:ext uri="{FF2B5EF4-FFF2-40B4-BE49-F238E27FC236}">
                <a16:creationId xmlns:a16="http://schemas.microsoft.com/office/drawing/2014/main" id="{8BE35179-4E30-38F8-98D9-7863211B8CAA}"/>
              </a:ext>
            </a:extLst>
          </p:cNvPr>
          <p:cNvSpPr/>
          <p:nvPr/>
        </p:nvSpPr>
        <p:spPr>
          <a:xfrm>
            <a:off x="9788560" y="2517369"/>
            <a:ext cx="573438" cy="573438"/>
          </a:xfrm>
          <a:prstGeom prst="ellipse">
            <a:avLst/>
          </a:prstGeom>
          <a:solidFill>
            <a:srgbClr val="FF0000">
              <a:alpha val="3027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円/楕円 15">
            <a:extLst>
              <a:ext uri="{FF2B5EF4-FFF2-40B4-BE49-F238E27FC236}">
                <a16:creationId xmlns:a16="http://schemas.microsoft.com/office/drawing/2014/main" id="{088EC695-5604-F1BC-711E-25C1319AEA6A}"/>
              </a:ext>
            </a:extLst>
          </p:cNvPr>
          <p:cNvSpPr/>
          <p:nvPr/>
        </p:nvSpPr>
        <p:spPr>
          <a:xfrm>
            <a:off x="8936155" y="3896718"/>
            <a:ext cx="573438" cy="573438"/>
          </a:xfrm>
          <a:prstGeom prst="ellipse">
            <a:avLst/>
          </a:prstGeom>
          <a:solidFill>
            <a:srgbClr val="FF0000">
              <a:alpha val="3027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円/楕円 16">
            <a:extLst>
              <a:ext uri="{FF2B5EF4-FFF2-40B4-BE49-F238E27FC236}">
                <a16:creationId xmlns:a16="http://schemas.microsoft.com/office/drawing/2014/main" id="{30DF7059-25C3-1D17-854B-F520C45878B4}"/>
              </a:ext>
            </a:extLst>
          </p:cNvPr>
          <p:cNvSpPr/>
          <p:nvPr/>
        </p:nvSpPr>
        <p:spPr>
          <a:xfrm>
            <a:off x="10331002" y="4578643"/>
            <a:ext cx="573438" cy="573438"/>
          </a:xfrm>
          <a:prstGeom prst="ellipse">
            <a:avLst/>
          </a:prstGeom>
          <a:solidFill>
            <a:srgbClr val="FF0000">
              <a:alpha val="3027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7332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F0F75-4C5F-2EED-C996-CA806612C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26E7107-34B6-F36C-0E8B-555DE8B3B4E1}"/>
              </a:ext>
            </a:extLst>
          </p:cNvPr>
          <p:cNvSpPr/>
          <p:nvPr/>
        </p:nvSpPr>
        <p:spPr>
          <a:xfrm>
            <a:off x="0" y="0"/>
            <a:ext cx="12192000" cy="1346103"/>
          </a:xfrm>
          <a:prstGeom prst="rect">
            <a:avLst/>
          </a:prstGeom>
          <a:solidFill>
            <a:srgbClr val="E719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50DF4DF-45DB-237B-AA6F-6C4FC4FC8625}"/>
              </a:ext>
            </a:extLst>
          </p:cNvPr>
          <p:cNvSpPr txBox="1"/>
          <p:nvPr/>
        </p:nvSpPr>
        <p:spPr>
          <a:xfrm>
            <a:off x="0" y="2171462"/>
            <a:ext cx="46987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400" b="1"/>
              <a:t>「三角形の形状」</a:t>
            </a:r>
            <a:endParaRPr kumimoji="1" lang="ja-JP" altLang="en-US" sz="4400" b="1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9F6045F-C9D1-42E2-35BB-7AE516EC47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760" y="3337198"/>
            <a:ext cx="11576080" cy="1505924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F4BC7B4F-BABF-FC4A-4151-0DFD4CF285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864" y="3314048"/>
            <a:ext cx="7772400" cy="717978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110EC38-96C4-BED0-9109-8D695C11BB3F}"/>
              </a:ext>
            </a:extLst>
          </p:cNvPr>
          <p:cNvSpPr txBox="1"/>
          <p:nvPr/>
        </p:nvSpPr>
        <p:spPr>
          <a:xfrm>
            <a:off x="194244" y="145774"/>
            <a:ext cx="57246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7200" b="1">
                <a:solidFill>
                  <a:schemeClr val="bg1"/>
                </a:solidFill>
              </a:rPr>
              <a:t>図形と方程式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1E54208-7863-A51C-F105-B8E16959511D}"/>
              </a:ext>
            </a:extLst>
          </p:cNvPr>
          <p:cNvSpPr txBox="1"/>
          <p:nvPr/>
        </p:nvSpPr>
        <p:spPr>
          <a:xfrm>
            <a:off x="6228583" y="481349"/>
            <a:ext cx="58272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２点間の距離：関連問題</a:t>
            </a:r>
          </a:p>
        </p:txBody>
      </p:sp>
    </p:spTree>
    <p:extLst>
      <p:ext uri="{BB962C8B-B14F-4D97-AF65-F5344CB8AC3E}">
        <p14:creationId xmlns:p14="http://schemas.microsoft.com/office/powerpoint/2010/main" val="39770591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2093</TotalTime>
  <Words>45</Words>
  <Application>Microsoft Macintosh PowerPoint</Application>
  <PresentationFormat>ワイド画面</PresentationFormat>
  <Paragraphs>16</Paragraphs>
  <Slides>10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5" baseType="lpstr">
      <vt:lpstr>游ゴシック</vt:lpstr>
      <vt:lpstr>游ゴシック Light</vt:lpstr>
      <vt:lpstr>Arial</vt:lpstr>
      <vt:lpstr>Cambria Math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46</cp:revision>
  <dcterms:created xsi:type="dcterms:W3CDTF">2024-12-21T06:28:55Z</dcterms:created>
  <dcterms:modified xsi:type="dcterms:W3CDTF">2025-05-03T08:27:02Z</dcterms:modified>
</cp:coreProperties>
</file>