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8" r:id="rId2"/>
    <p:sldId id="312" r:id="rId3"/>
    <p:sldId id="313" r:id="rId4"/>
    <p:sldId id="315" r:id="rId5"/>
    <p:sldId id="311" r:id="rId6"/>
    <p:sldId id="318" r:id="rId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1932"/>
    <a:srgbClr val="E67200"/>
    <a:srgbClr val="D8117E"/>
    <a:srgbClr val="009A71"/>
    <a:srgbClr val="E83ECD"/>
    <a:srgbClr val="007FBA"/>
    <a:srgbClr val="C0445F"/>
    <a:srgbClr val="FE00FA"/>
    <a:srgbClr val="E97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362"/>
    <p:restoredTop sz="91206"/>
  </p:normalViewPr>
  <p:slideViewPr>
    <p:cSldViewPr snapToGrid="0">
      <p:cViewPr varScale="1">
        <p:scale>
          <a:sx n="67" d="100"/>
          <a:sy n="67" d="100"/>
        </p:scale>
        <p:origin x="192" y="1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6EB64-EF3A-9941-87D7-A3D07E813637}" type="datetimeFigureOut">
              <a:rPr kumimoji="1" lang="ja-JP" altLang="en-US" smtClean="0"/>
              <a:t>2025/5/3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BFCEC-38DA-F043-8543-42875FA09D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70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125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17C3B-CCED-3F3C-810A-2DB09F751B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AED8F16-8460-07F0-5DE5-01D63B5710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1A204A5-E322-13E2-93C0-A17DA58E7E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D55D15E-B3BE-31B6-AE2D-5F0FE4AC94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55744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2025/5/3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2025/5/3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2025/5/3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2025/5/3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2025/5/3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2025/5/3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2025/5/3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2025/5/3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2025/5/3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2025/5/3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2025/5/3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2025/5/3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1346103"/>
          </a:xfrm>
          <a:prstGeom prst="rect">
            <a:avLst/>
          </a:prstGeom>
          <a:solidFill>
            <a:srgbClr val="E719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194244" y="145774"/>
            <a:ext cx="57246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7200" b="1">
                <a:solidFill>
                  <a:schemeClr val="bg1"/>
                </a:solidFill>
              </a:rPr>
              <a:t>図形と方程式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119087" y="1505092"/>
            <a:ext cx="84641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400" b="1"/>
              <a:t>「２点</a:t>
            </a:r>
            <a:r>
              <a:rPr lang="en-US" altLang="ja-JP" sz="4400" b="1" dirty="0"/>
              <a:t>A,B</a:t>
            </a:r>
            <a:r>
              <a:rPr lang="ja-JP" altLang="en-US" sz="4400" b="1"/>
              <a:t>から等距離にある点」</a:t>
            </a:r>
            <a:endParaRPr kumimoji="1" lang="ja-JP" altLang="en-US" sz="4400" b="1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E653F8B-0B0C-BE87-83DA-7EE4368C6BCF}"/>
              </a:ext>
            </a:extLst>
          </p:cNvPr>
          <p:cNvSpPr txBox="1"/>
          <p:nvPr/>
        </p:nvSpPr>
        <p:spPr>
          <a:xfrm>
            <a:off x="6228583" y="481349"/>
            <a:ext cx="58272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２点間の距離：関連問題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33473C3-5711-A177-85AD-639C039AA9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56" y="2407092"/>
            <a:ext cx="11359815" cy="147344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9DFE5C2-8575-929D-8170-0F30999047B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5452"/>
          <a:stretch/>
        </p:blipFill>
        <p:spPr>
          <a:xfrm>
            <a:off x="4766028" y="3062481"/>
            <a:ext cx="4700690" cy="3758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04CDD4C-06C9-CE70-8E55-8FB96292B3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631" y="289501"/>
            <a:ext cx="6337300" cy="6604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B475AA3-E3B6-F333-0895-B39B265D9B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631" y="1253001"/>
            <a:ext cx="10974917" cy="56923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E0A4694-BC65-2249-0628-A7B33FB900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631" y="2765619"/>
            <a:ext cx="6877051" cy="66338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CA265F2-47DB-78E7-95E5-99661E3133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188" y="3808301"/>
            <a:ext cx="6877051" cy="66338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002784DC-35C8-EFA2-798A-938285F6BB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01230" y="2289287"/>
            <a:ext cx="5190770" cy="4041924"/>
          </a:xfrm>
          <a:prstGeom prst="rect">
            <a:avLst/>
          </a:prstGeom>
        </p:spPr>
      </p:pic>
      <p:sp>
        <p:nvSpPr>
          <p:cNvPr id="9" name="フリーフォーム 8">
            <a:extLst>
              <a:ext uri="{FF2B5EF4-FFF2-40B4-BE49-F238E27FC236}">
                <a16:creationId xmlns:a16="http://schemas.microsoft.com/office/drawing/2014/main" id="{4A1761D6-762A-961E-627E-CE0A572551EF}"/>
              </a:ext>
            </a:extLst>
          </p:cNvPr>
          <p:cNvSpPr/>
          <p:nvPr/>
        </p:nvSpPr>
        <p:spPr>
          <a:xfrm>
            <a:off x="8562109" y="3253839"/>
            <a:ext cx="2030681" cy="2006930"/>
          </a:xfrm>
          <a:custGeom>
            <a:avLst/>
            <a:gdLst>
              <a:gd name="connsiteX0" fmla="*/ 2030681 w 2030681"/>
              <a:gd name="connsiteY0" fmla="*/ 0 h 2006930"/>
              <a:gd name="connsiteX1" fmla="*/ 0 w 2030681"/>
              <a:gd name="connsiteY1" fmla="*/ 2006930 h 2006930"/>
              <a:gd name="connsiteX2" fmla="*/ 2030681 w 2030681"/>
              <a:gd name="connsiteY2" fmla="*/ 1995055 h 2006930"/>
              <a:gd name="connsiteX3" fmla="*/ 2030681 w 2030681"/>
              <a:gd name="connsiteY3" fmla="*/ 0 h 200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0681" h="2006930">
                <a:moveTo>
                  <a:pt x="2030681" y="0"/>
                </a:moveTo>
                <a:lnTo>
                  <a:pt x="0" y="2006930"/>
                </a:lnTo>
                <a:lnTo>
                  <a:pt x="2030681" y="1995055"/>
                </a:lnTo>
                <a:lnTo>
                  <a:pt x="2030681" y="0"/>
                </a:lnTo>
                <a:close/>
              </a:path>
            </a:pathLst>
          </a:custGeom>
          <a:solidFill>
            <a:schemeClr val="accent4">
              <a:alpha val="24343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29E0F81-58EA-3466-AF33-2FC9ECC34CBE}"/>
              </a:ext>
            </a:extLst>
          </p:cNvPr>
          <p:cNvSpPr/>
          <p:nvPr/>
        </p:nvSpPr>
        <p:spPr>
          <a:xfrm>
            <a:off x="289631" y="3710049"/>
            <a:ext cx="6673268" cy="899529"/>
          </a:xfrm>
          <a:prstGeom prst="rect">
            <a:avLst/>
          </a:prstGeom>
          <a:noFill/>
          <a:ln w="76200">
            <a:solidFill>
              <a:srgbClr val="FF0000">
                <a:alpha val="3707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8432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1E42459-53D3-85BD-91F9-8A154EE77B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62" y="73613"/>
            <a:ext cx="11219556" cy="138265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4A738DC-7435-0AAD-79BA-34C39F17C1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1632" y="714141"/>
            <a:ext cx="5602068" cy="317888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92A39F5-1021-28F6-1D22-CD28EC162B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933" y="1646766"/>
            <a:ext cx="3403600" cy="5842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6D28CC7-492A-C1FB-3362-9C8961F44E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933" y="2421465"/>
            <a:ext cx="4102100" cy="6096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E3388F3-0E08-4637-43BE-D95DFA2E6A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2534" y="3238497"/>
            <a:ext cx="2933700" cy="4953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7C5BC6B-02B0-270E-B262-C126B7CC14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3033" y="3941229"/>
            <a:ext cx="4064000" cy="5969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2A54822-6E16-06B6-152C-181708038A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42534" y="4726514"/>
            <a:ext cx="3162300" cy="4826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A94065FA-CBA4-575E-2EC6-21575B4BD1C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42534" y="6031695"/>
            <a:ext cx="2628900" cy="5207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FF507CBE-4D40-D7E2-B98E-47E03C585C7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74260" y="4049183"/>
            <a:ext cx="5842000" cy="5080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AB9DF13C-9D0D-D0A4-A283-868D15D6E37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39560" y="4726514"/>
            <a:ext cx="1841500" cy="4953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70045A7D-88CA-A106-CB6A-4884FA20625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33267" y="5352221"/>
            <a:ext cx="1270000" cy="4572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35AC5E06-E501-136C-C0B6-B8558896609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022666" y="5914428"/>
            <a:ext cx="2908300" cy="800100"/>
          </a:xfrm>
          <a:prstGeom prst="rect">
            <a:avLst/>
          </a:prstGeom>
        </p:spPr>
      </p:pic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D700A0D4-FEBB-2B9E-3B53-7B5775ABFA98}"/>
              </a:ext>
            </a:extLst>
          </p:cNvPr>
          <p:cNvCxnSpPr/>
          <p:nvPr/>
        </p:nvCxnSpPr>
        <p:spPr>
          <a:xfrm>
            <a:off x="5774260" y="4049183"/>
            <a:ext cx="447372" cy="488946"/>
          </a:xfrm>
          <a:prstGeom prst="line">
            <a:avLst/>
          </a:prstGeom>
          <a:ln w="76200">
            <a:solidFill>
              <a:srgbClr val="FF0000">
                <a:alpha val="37089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74EFCE99-3099-DADC-6072-66A088A8E7A4}"/>
              </a:ext>
            </a:extLst>
          </p:cNvPr>
          <p:cNvCxnSpPr/>
          <p:nvPr/>
        </p:nvCxnSpPr>
        <p:spPr>
          <a:xfrm>
            <a:off x="8790415" y="3980944"/>
            <a:ext cx="447372" cy="488946"/>
          </a:xfrm>
          <a:prstGeom prst="line">
            <a:avLst/>
          </a:prstGeom>
          <a:ln w="76200">
            <a:solidFill>
              <a:srgbClr val="FF0000">
                <a:alpha val="37089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図 19">
            <a:extLst>
              <a:ext uri="{FF2B5EF4-FFF2-40B4-BE49-F238E27FC236}">
                <a16:creationId xmlns:a16="http://schemas.microsoft.com/office/drawing/2014/main" id="{A3434F6C-68F4-F05A-32C9-F825C185FDF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4933" y="5512579"/>
            <a:ext cx="608076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40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7193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47B17274-5923-A2D5-E4D3-625A2AA72A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032" y="2747268"/>
            <a:ext cx="10855936" cy="136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526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68C6207-F621-76FB-55AB-23C69BF198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472" y="24995"/>
            <a:ext cx="10135892" cy="131927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A7652C4-FF67-3045-49C4-DAFC346D4C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3250" y="854562"/>
            <a:ext cx="4215278" cy="357795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B888854-6549-1D85-DEC0-8A1EE58402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013" y="1603000"/>
            <a:ext cx="3860800" cy="4826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4906806E-DF8D-4C6C-504A-C0B99BED02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913" y="2345089"/>
            <a:ext cx="3771900" cy="5969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51708AB-F136-AAD1-D64E-F05422B117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7757" y="3089440"/>
            <a:ext cx="2984500" cy="6096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E0A3DEE-35A9-C2F2-51CA-BFEEC1B619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913" y="3917523"/>
            <a:ext cx="3771900" cy="5461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D20E93BB-AA47-E579-0D61-3C22434920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47757" y="4674574"/>
            <a:ext cx="2717800" cy="5715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4D4988C9-BFAF-B145-D365-06496E1E8EA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913" y="5439157"/>
            <a:ext cx="6781800" cy="4826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E22C932E-9365-88AF-5AA0-CFC692D269F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47757" y="6114840"/>
            <a:ext cx="2298700" cy="5715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F732C79E-E5ED-1E9E-FDDF-50A93846F83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31028" y="4625600"/>
            <a:ext cx="5397500" cy="571500"/>
          </a:xfrm>
          <a:prstGeom prst="rect">
            <a:avLst/>
          </a:prstGeom>
        </p:spPr>
      </p:pic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403DB9D5-AF34-BC9D-8201-FA6BBDF651BF}"/>
              </a:ext>
            </a:extLst>
          </p:cNvPr>
          <p:cNvCxnSpPr/>
          <p:nvPr/>
        </p:nvCxnSpPr>
        <p:spPr>
          <a:xfrm>
            <a:off x="6531028" y="4693839"/>
            <a:ext cx="447372" cy="488946"/>
          </a:xfrm>
          <a:prstGeom prst="line">
            <a:avLst/>
          </a:prstGeom>
          <a:ln w="76200">
            <a:solidFill>
              <a:srgbClr val="FF0000">
                <a:alpha val="37089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9B50449D-09EE-BBED-4584-F9A18AA6BD65}"/>
              </a:ext>
            </a:extLst>
          </p:cNvPr>
          <p:cNvCxnSpPr/>
          <p:nvPr/>
        </p:nvCxnSpPr>
        <p:spPr>
          <a:xfrm>
            <a:off x="9547183" y="4625600"/>
            <a:ext cx="447372" cy="488946"/>
          </a:xfrm>
          <a:prstGeom prst="line">
            <a:avLst/>
          </a:prstGeom>
          <a:ln w="76200">
            <a:solidFill>
              <a:srgbClr val="FF0000">
                <a:alpha val="37089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図 14">
            <a:extLst>
              <a:ext uri="{FF2B5EF4-FFF2-40B4-BE49-F238E27FC236}">
                <a16:creationId xmlns:a16="http://schemas.microsoft.com/office/drawing/2014/main" id="{27A97E69-B8CB-1670-1C0F-B7BE0A869A9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797883" y="5390183"/>
            <a:ext cx="1498600" cy="5080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A7B55703-B138-4880-AEB7-6E42087C136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956728" y="6080613"/>
            <a:ext cx="29718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060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571014-C578-2885-0D46-931919B62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F933E1E-0BB0-3B81-17E8-C358B4E93C0F}"/>
              </a:ext>
            </a:extLst>
          </p:cNvPr>
          <p:cNvSpPr/>
          <p:nvPr/>
        </p:nvSpPr>
        <p:spPr>
          <a:xfrm>
            <a:off x="0" y="0"/>
            <a:ext cx="12192000" cy="1346103"/>
          </a:xfrm>
          <a:prstGeom prst="rect">
            <a:avLst/>
          </a:prstGeom>
          <a:solidFill>
            <a:srgbClr val="E719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847FBF4-14E5-E33A-7A85-C592F2485CB4}"/>
              </a:ext>
            </a:extLst>
          </p:cNvPr>
          <p:cNvSpPr txBox="1"/>
          <p:nvPr/>
        </p:nvSpPr>
        <p:spPr>
          <a:xfrm>
            <a:off x="194244" y="145774"/>
            <a:ext cx="57246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7200" b="1">
                <a:solidFill>
                  <a:schemeClr val="bg1"/>
                </a:solidFill>
              </a:rPr>
              <a:t>図形と方程式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B80F1C9-DB79-96AC-5B36-3E047B69072D}"/>
              </a:ext>
            </a:extLst>
          </p:cNvPr>
          <p:cNvSpPr txBox="1"/>
          <p:nvPr/>
        </p:nvSpPr>
        <p:spPr>
          <a:xfrm>
            <a:off x="119087" y="1505092"/>
            <a:ext cx="84641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400" b="1"/>
              <a:t>「２点</a:t>
            </a:r>
            <a:r>
              <a:rPr lang="en-US" altLang="ja-JP" sz="4400" b="1" dirty="0"/>
              <a:t>A,B</a:t>
            </a:r>
            <a:r>
              <a:rPr lang="ja-JP" altLang="en-US" sz="4400" b="1"/>
              <a:t>から等距離にある点」</a:t>
            </a:r>
            <a:endParaRPr kumimoji="1" lang="ja-JP" altLang="en-US" sz="4400" b="1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B4E29F5-A2BE-E621-0682-3C1C73F7ACCF}"/>
              </a:ext>
            </a:extLst>
          </p:cNvPr>
          <p:cNvSpPr txBox="1"/>
          <p:nvPr/>
        </p:nvSpPr>
        <p:spPr>
          <a:xfrm>
            <a:off x="6228583" y="481349"/>
            <a:ext cx="58272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２点間の距離：関連問題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0FAE6440-4C54-B013-6826-BC6D93696B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56" y="2407092"/>
            <a:ext cx="11359815" cy="147344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A64F458-8484-4E11-EF87-089CBA42A20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5452"/>
          <a:stretch/>
        </p:blipFill>
        <p:spPr>
          <a:xfrm>
            <a:off x="4766028" y="3062481"/>
            <a:ext cx="4700690" cy="3758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0006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2115</TotalTime>
  <Words>52</Words>
  <Application>Microsoft Macintosh PowerPoint</Application>
  <PresentationFormat>ワイド画面</PresentationFormat>
  <Paragraphs>9</Paragraphs>
  <Slides>6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0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46</cp:revision>
  <dcterms:created xsi:type="dcterms:W3CDTF">2024-12-21T06:28:55Z</dcterms:created>
  <dcterms:modified xsi:type="dcterms:W3CDTF">2025-05-03T08:26:20Z</dcterms:modified>
</cp:coreProperties>
</file>