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8" r:id="rId2"/>
    <p:sldId id="271" r:id="rId3"/>
    <p:sldId id="313" r:id="rId4"/>
    <p:sldId id="312" r:id="rId5"/>
    <p:sldId id="315" r:id="rId6"/>
    <p:sldId id="311" r:id="rId7"/>
    <p:sldId id="310" r:id="rId8"/>
    <p:sldId id="323" r:id="rId9"/>
    <p:sldId id="324" r:id="rId10"/>
    <p:sldId id="316" r:id="rId11"/>
    <p:sldId id="314" r:id="rId12"/>
    <p:sldId id="327" r:id="rId13"/>
    <p:sldId id="326" r:id="rId14"/>
    <p:sldId id="325" r:id="rId15"/>
    <p:sldId id="320" r:id="rId16"/>
    <p:sldId id="329" r:id="rId1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1932"/>
    <a:srgbClr val="E67200"/>
    <a:srgbClr val="D8117E"/>
    <a:srgbClr val="009A71"/>
    <a:srgbClr val="E83ECD"/>
    <a:srgbClr val="007FBA"/>
    <a:srgbClr val="C0445F"/>
    <a:srgbClr val="FE00FA"/>
    <a:srgbClr val="E97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505"/>
    <p:restoredTop sz="91206"/>
  </p:normalViewPr>
  <p:slideViewPr>
    <p:cSldViewPr snapToGrid="0">
      <p:cViewPr varScale="1">
        <p:scale>
          <a:sx n="92" d="100"/>
          <a:sy n="92" d="100"/>
        </p:scale>
        <p:origin x="184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6EB64-EF3A-9941-87D7-A3D07E813637}" type="datetimeFigureOut">
              <a:rPr kumimoji="1" lang="ja-JP" altLang="en-US" smtClean="0"/>
              <a:t>2025/5/3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BFCEC-38DA-F043-8543-42875FA09D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7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125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2025/5/3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2025/5/3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2025/5/3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2025/5/3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2025/5/3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2025/5/3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2025/5/3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2025/5/3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2025/5/3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2025/5/3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2025/5/3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2025/5/3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E719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13743"/>
            <a:ext cx="1151789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II          </a:t>
            </a:r>
            <a:r>
              <a:rPr lang="ja-JP" altLang="en-US" sz="5400" b="1">
                <a:solidFill>
                  <a:schemeClr val="bg1"/>
                </a:solidFill>
              </a:rPr>
              <a:t>図形と方程式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0" y="1448578"/>
            <a:ext cx="63401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「２点間の距離」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88B585A8-3390-60A5-5A10-54F3439612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1972" y="3412980"/>
            <a:ext cx="6828056" cy="91385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A5F95B8-8420-CEC3-A44A-8C6E11FD22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3314" y="4593053"/>
            <a:ext cx="8441104" cy="1345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E91EE9-C1AD-E42F-F537-D0E9F1245EFA}"/>
              </a:ext>
            </a:extLst>
          </p:cNvPr>
          <p:cNvSpPr txBox="1"/>
          <p:nvPr/>
        </p:nvSpPr>
        <p:spPr>
          <a:xfrm>
            <a:off x="3669666" y="1974362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FF0000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1C48097-5C1C-CDFC-7C89-BF137135E5A6}"/>
              </a:ext>
            </a:extLst>
          </p:cNvPr>
          <p:cNvSpPr txBox="1"/>
          <p:nvPr/>
        </p:nvSpPr>
        <p:spPr>
          <a:xfrm>
            <a:off x="2127149" y="3260038"/>
            <a:ext cx="79377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400"/>
              <a:t>２点間の距離を求める。</a:t>
            </a:r>
          </a:p>
        </p:txBody>
      </p:sp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018EE49-C1BA-8EA1-4849-FF938E1ACB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078" y="356801"/>
            <a:ext cx="10825843" cy="6144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40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9953516-D24E-768C-ACA0-54D7B01516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8082"/>
          <a:stretch/>
        </p:blipFill>
        <p:spPr>
          <a:xfrm>
            <a:off x="538535" y="1434866"/>
            <a:ext cx="11114930" cy="129447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2081A11-BFAF-04E3-C698-1E6A99B221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7700" y="4956919"/>
            <a:ext cx="5796600" cy="93242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51C5108-57C0-2BDB-E91D-425191C031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9364" y="2551125"/>
            <a:ext cx="9982200" cy="2254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432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7193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D2D0989D-7123-909B-BB53-2FF80F3D6D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4" y="1216308"/>
            <a:ext cx="7772400" cy="96372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7311B37-6A3E-1BAF-863D-79A7D7CB0C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314" y="2461533"/>
            <a:ext cx="4953000" cy="8128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B96BE39-3830-BABC-7912-82136D7A26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8314" y="3583668"/>
            <a:ext cx="4953000" cy="8128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2C7549B-C63E-8361-5A1D-DA3F310904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8314" y="4677966"/>
            <a:ext cx="49530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526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A40834B-0ABB-B346-9B5D-F06A879976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971" y="98796"/>
            <a:ext cx="7772400" cy="96372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03070F4-84A7-CFCD-1CDA-5148DCE42F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6671" y="1062523"/>
            <a:ext cx="4953000" cy="8128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FAF65BA-B854-DD0E-6B09-2397558439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6671" y="2887523"/>
            <a:ext cx="4953000" cy="8128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2A9FF23-C8D2-EE39-0271-F898CDAB92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6671" y="4712523"/>
            <a:ext cx="4953000" cy="8128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8A60CCD-117D-BDBB-A954-AD8B0059FF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16314" y="1975023"/>
            <a:ext cx="4953000" cy="8128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DA31A64C-641F-05C1-2066-A6AA12CF72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16314" y="3800023"/>
            <a:ext cx="5969000" cy="8128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56FB49D-2E46-0332-BCCF-FAE48E8124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16314" y="5625022"/>
            <a:ext cx="59690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060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F599F3F-9D52-89FF-ECCB-8325A50408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954" y="195035"/>
            <a:ext cx="11002091" cy="185765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67DC5F2-C903-6750-3E0D-0500EB1C2A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835" y="2064042"/>
            <a:ext cx="5739494" cy="4778056"/>
          </a:xfrm>
          <a:prstGeom prst="rect">
            <a:avLst/>
          </a:prstGeom>
        </p:spPr>
      </p:pic>
      <p:sp>
        <p:nvSpPr>
          <p:cNvPr id="4" name="フリーフォーム 3">
            <a:extLst>
              <a:ext uri="{FF2B5EF4-FFF2-40B4-BE49-F238E27FC236}">
                <a16:creationId xmlns:a16="http://schemas.microsoft.com/office/drawing/2014/main" id="{8226889B-BE0E-BC1B-E1D1-077B0318C614}"/>
              </a:ext>
            </a:extLst>
          </p:cNvPr>
          <p:cNvSpPr/>
          <p:nvPr/>
        </p:nvSpPr>
        <p:spPr>
          <a:xfrm>
            <a:off x="5306786" y="3037114"/>
            <a:ext cx="2481943" cy="2514600"/>
          </a:xfrm>
          <a:custGeom>
            <a:avLst/>
            <a:gdLst>
              <a:gd name="connsiteX0" fmla="*/ 2481943 w 2481943"/>
              <a:gd name="connsiteY0" fmla="*/ 0 h 2514600"/>
              <a:gd name="connsiteX1" fmla="*/ 0 w 2481943"/>
              <a:gd name="connsiteY1" fmla="*/ 2498272 h 2514600"/>
              <a:gd name="connsiteX2" fmla="*/ 2481943 w 2481943"/>
              <a:gd name="connsiteY2" fmla="*/ 2514600 h 2514600"/>
              <a:gd name="connsiteX3" fmla="*/ 2481943 w 2481943"/>
              <a:gd name="connsiteY3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1943" h="2514600">
                <a:moveTo>
                  <a:pt x="2481943" y="0"/>
                </a:moveTo>
                <a:lnTo>
                  <a:pt x="0" y="2498272"/>
                </a:lnTo>
                <a:lnTo>
                  <a:pt x="2481943" y="2514600"/>
                </a:lnTo>
                <a:lnTo>
                  <a:pt x="2481943" y="0"/>
                </a:lnTo>
                <a:close/>
              </a:path>
            </a:pathLst>
          </a:custGeom>
          <a:solidFill>
            <a:schemeClr val="accent4">
              <a:alpha val="19407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F4D0DFF-ACD6-18D1-3AE9-558CDA874A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8600" y="6040665"/>
            <a:ext cx="6654800" cy="622300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10BD042-141F-8143-A809-B14A9CB1A684}"/>
              </a:ext>
            </a:extLst>
          </p:cNvPr>
          <p:cNvSpPr/>
          <p:nvPr/>
        </p:nvSpPr>
        <p:spPr>
          <a:xfrm>
            <a:off x="2189018" y="1080655"/>
            <a:ext cx="7869382" cy="1094509"/>
          </a:xfrm>
          <a:prstGeom prst="rect">
            <a:avLst/>
          </a:prstGeom>
          <a:noFill/>
          <a:ln w="76200">
            <a:solidFill>
              <a:srgbClr val="FF0000">
                <a:alpha val="3707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7332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77214C4-16D9-99D6-998B-1F3912EF85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220263"/>
            <a:ext cx="7772400" cy="96372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E78575B-DBE8-56FF-28A4-7B8ACA5F9A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742" y="1580780"/>
            <a:ext cx="4927600" cy="6604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D4F938B-0300-6819-5BF8-7604376E13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830" y="1553455"/>
            <a:ext cx="4546600" cy="6858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7C99DBB-DF9B-56E9-A6B7-B8C5B52189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260" y="2243427"/>
            <a:ext cx="4927600" cy="439431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1ECDB22-5DD6-9752-C09E-DD9FB86744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2470" y="2243426"/>
            <a:ext cx="4176231" cy="4394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800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C2BD48A-79CD-12A5-B346-AAE31F6197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220263"/>
            <a:ext cx="7772400" cy="96372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5629CEB-3985-738A-BB21-E4B289E76A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742" y="1580780"/>
            <a:ext cx="4927600" cy="6604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6F50ED5-B248-48EC-BF1C-180F361CE3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260" y="2243427"/>
            <a:ext cx="4927600" cy="439431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E2E6F0F-5E84-D471-F885-24B80C8FC3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393" y="2637970"/>
            <a:ext cx="7099300" cy="8382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03F1D7E-BE8E-D352-5C08-CE6D024D4A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6987" y="3811707"/>
            <a:ext cx="16002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309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18442FF-AABA-2115-4D54-5192FE15B8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220263"/>
            <a:ext cx="7772400" cy="96372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A4C7E1D-81EA-ED16-5C5E-42100C8D74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759" y="1553455"/>
            <a:ext cx="4546600" cy="6858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ECF85F0-3C5C-1049-89F9-557E9AFA63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943" y="2421590"/>
            <a:ext cx="4176231" cy="439431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362E750-FE6D-ED52-3DC0-AEBC43DFCA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9942" y="3153655"/>
            <a:ext cx="3683000" cy="8001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A744701-E214-18CA-4FEB-6CB1A31C54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42" y="4428246"/>
            <a:ext cx="9144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791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7193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1A5817C-C177-FE31-FB0D-E460E17985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771" y="1273028"/>
            <a:ext cx="7772400" cy="88294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43F1DA3-8DA2-B60E-ABBA-F36DB3C25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2521" y="2494190"/>
            <a:ext cx="5676900" cy="6350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129EAC84-F4E7-D302-66B9-B449CA0077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2521" y="3434896"/>
            <a:ext cx="5676900" cy="635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6449304-D73C-5D33-D598-4448C13637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2521" y="4375602"/>
            <a:ext cx="5676900" cy="6350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CFA3C899-AC81-A18F-B638-C926C688B1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2521" y="5316309"/>
            <a:ext cx="56769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2600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D57EE70-A32F-C659-6BD5-E292A974F1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028" y="374956"/>
            <a:ext cx="7772400" cy="88294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E53F0D7-D94C-CDEB-755E-B8CDE924FE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0778" y="1596118"/>
            <a:ext cx="5676900" cy="635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136AE14-4274-F2EA-56D9-91A7F112BA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0064" y="2569336"/>
            <a:ext cx="6159500" cy="7493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4E5F258-CAD3-3E46-E2B1-9871E04C4D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9800" y="3787322"/>
            <a:ext cx="2616200" cy="6223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E213988-D0F7-D9E1-156E-0B73A56DCA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9800" y="4925332"/>
            <a:ext cx="3175000" cy="67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95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D57EE70-A32F-C659-6BD5-E292A974F1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028" y="374956"/>
            <a:ext cx="7772400" cy="88294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66070B1-1A2D-1DF8-30D1-162A80A1A5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550" y="1609272"/>
            <a:ext cx="5676900" cy="6350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B1520E1-F43A-D793-7299-5F7D48918C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5200" y="2595644"/>
            <a:ext cx="7721600" cy="7493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52C5B51-B38F-9D48-608D-C828A6AF6B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7807" y="3810017"/>
            <a:ext cx="3924300" cy="7747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DFE33C4-148F-E359-7EC2-7A60D01FA7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4050" y="5150757"/>
            <a:ext cx="3454400" cy="66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426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D57EE70-A32F-C659-6BD5-E292A974F1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028" y="374956"/>
            <a:ext cx="7772400" cy="88294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4ED8E89-8A83-D6B7-FFB4-834E8156A9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564" y="1583417"/>
            <a:ext cx="5676900" cy="6350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5C97270-6D0F-C592-E212-9D765B36C5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3993" y="2667000"/>
            <a:ext cx="6921500" cy="7620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31E7093-74A3-2606-15A0-7DC9618A81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1936" y="3709160"/>
            <a:ext cx="4254500" cy="7747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AA6A5A8-A39F-D68F-561E-FA3CA675E4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9300" y="4887086"/>
            <a:ext cx="25019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877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D57EE70-A32F-C659-6BD5-E292A974F1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028" y="374956"/>
            <a:ext cx="7772400" cy="88294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6680801-A06A-96AC-6596-3AAA05CAE6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564" y="1593395"/>
            <a:ext cx="5676900" cy="6350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3819A09-6617-6DFD-AA10-6E63FBF136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5750" y="2514904"/>
            <a:ext cx="6540500" cy="7620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D453612-34DA-723E-B498-37AE7AA412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1014" y="3771908"/>
            <a:ext cx="3530600" cy="762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BB59CFE-C6D2-1001-89AC-F5AA8C230F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9114" y="5028912"/>
            <a:ext cx="9017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390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4B264-E411-A3D4-F822-4622F3455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E2A6E31-E285-8A9E-03CD-3D77E0FBD3A9}"/>
              </a:ext>
            </a:extLst>
          </p:cNvPr>
          <p:cNvSpPr txBox="1"/>
          <p:nvPr/>
        </p:nvSpPr>
        <p:spPr>
          <a:xfrm>
            <a:off x="3669666" y="1974362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FF0000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819620A-4357-929D-49A1-6FB057E864EB}"/>
              </a:ext>
            </a:extLst>
          </p:cNvPr>
          <p:cNvSpPr txBox="1"/>
          <p:nvPr/>
        </p:nvSpPr>
        <p:spPr>
          <a:xfrm>
            <a:off x="2127149" y="3260038"/>
            <a:ext cx="79377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400"/>
              <a:t>２点間の距離を求める。</a:t>
            </a:r>
          </a:p>
        </p:txBody>
      </p:sp>
    </p:spTree>
    <p:extLst>
      <p:ext uri="{BB962C8B-B14F-4D97-AF65-F5344CB8AC3E}">
        <p14:creationId xmlns:p14="http://schemas.microsoft.com/office/powerpoint/2010/main" val="23958714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2078</TotalTime>
  <Words>47</Words>
  <Application>Microsoft Macintosh PowerPoint</Application>
  <PresentationFormat>ワイド画面</PresentationFormat>
  <Paragraphs>9</Paragraphs>
  <Slides>16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16</vt:i4>
      </vt:variant>
    </vt:vector>
  </HeadingPairs>
  <TitlesOfParts>
    <vt:vector size="20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46</cp:revision>
  <dcterms:created xsi:type="dcterms:W3CDTF">2024-12-21T06:28:55Z</dcterms:created>
  <dcterms:modified xsi:type="dcterms:W3CDTF">2025-05-03T08:25:47Z</dcterms:modified>
</cp:coreProperties>
</file>