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8" r:id="rId2"/>
    <p:sldId id="271" r:id="rId3"/>
    <p:sldId id="316" r:id="rId4"/>
    <p:sldId id="326" r:id="rId5"/>
    <p:sldId id="327" r:id="rId6"/>
    <p:sldId id="328" r:id="rId7"/>
    <p:sldId id="329" r:id="rId8"/>
    <p:sldId id="331" r:id="rId9"/>
    <p:sldId id="330" r:id="rId10"/>
    <p:sldId id="314" r:id="rId11"/>
    <p:sldId id="313" r:id="rId12"/>
    <p:sldId id="333" r:id="rId13"/>
    <p:sldId id="334" r:id="rId1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3ECD"/>
    <a:srgbClr val="009A71"/>
    <a:srgbClr val="007FBA"/>
    <a:srgbClr val="D8117E"/>
    <a:srgbClr val="C0445F"/>
    <a:srgbClr val="FE00F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9275"/>
    <p:restoredTop sz="91418"/>
  </p:normalViewPr>
  <p:slideViewPr>
    <p:cSldViewPr snapToGrid="0">
      <p:cViewPr varScale="1">
        <p:scale>
          <a:sx n="70" d="100"/>
          <a:sy n="70" d="100"/>
        </p:scale>
        <p:origin x="200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B64-EF3A-9941-87D7-A3D07E813637}" type="datetimeFigureOut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BFCEC-38DA-F043-8543-42875FA09D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2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77BC8-03CE-66B2-AB3F-2EA32EAA6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A2101AE-9D67-0A58-631C-EB26A04A9B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79A502E-1487-7501-9F40-7151D7FC70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C12891A-5ECA-042C-C97C-3CB459734E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3453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21.png"/><Relationship Id="rId5" Type="http://schemas.openxmlformats.org/officeDocument/2006/relationships/image" Target="../media/image7.png"/><Relationship Id="rId10" Type="http://schemas.openxmlformats.org/officeDocument/2006/relationships/image" Target="../media/image20.png"/><Relationship Id="rId4" Type="http://schemas.openxmlformats.org/officeDocument/2006/relationships/image" Target="../media/image6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5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3" Type="http://schemas.openxmlformats.org/officeDocument/2006/relationships/image" Target="../media/image7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" Type="http://schemas.openxmlformats.org/officeDocument/2006/relationships/image" Target="../media/image6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9.png"/><Relationship Id="rId5" Type="http://schemas.openxmlformats.org/officeDocument/2006/relationships/image" Target="../media/image4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19" Type="http://schemas.openxmlformats.org/officeDocument/2006/relationships/image" Target="../media/image37.png"/><Relationship Id="rId4" Type="http://schemas.openxmlformats.org/officeDocument/2006/relationships/image" Target="../media/image8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18" Type="http://schemas.openxmlformats.org/officeDocument/2006/relationships/image" Target="../media/image50.png"/><Relationship Id="rId3" Type="http://schemas.openxmlformats.org/officeDocument/2006/relationships/image" Target="../media/image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image" Target="../media/image4.pn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43.png"/><Relationship Id="rId5" Type="http://schemas.openxmlformats.org/officeDocument/2006/relationships/image" Target="../media/image7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19" Type="http://schemas.openxmlformats.org/officeDocument/2006/relationships/image" Target="../media/image51.png"/><Relationship Id="rId4" Type="http://schemas.openxmlformats.org/officeDocument/2006/relationships/image" Target="../media/image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9A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1180323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集合と命題「</a:t>
            </a:r>
            <a:r>
              <a:rPr lang="ja-JP" altLang="en-US" sz="5400" b="1">
                <a:solidFill>
                  <a:schemeClr val="bg1"/>
                </a:solidFill>
              </a:rPr>
              <a:t>無理数に関する証明</a:t>
            </a:r>
            <a:r>
              <a:rPr lang="ja-JP" altLang="en-US" sz="6000" b="1">
                <a:solidFill>
                  <a:schemeClr val="bg1"/>
                </a:solidFill>
              </a:rPr>
              <a:t>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7B415D7-F664-B3C4-F9B4-DB7DEF3B5F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24" y="3429000"/>
            <a:ext cx="11322152" cy="198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681541" y="2013029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9A71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1C48097-5C1C-CDFC-7C89-BF137135E5A6}"/>
              </a:ext>
            </a:extLst>
          </p:cNvPr>
          <p:cNvSpPr txBox="1"/>
          <p:nvPr/>
        </p:nvSpPr>
        <p:spPr>
          <a:xfrm>
            <a:off x="1422317" y="3244534"/>
            <a:ext cx="93473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400"/>
              <a:t>背理法</a:t>
            </a:r>
            <a:r>
              <a:rPr kumimoji="1" lang="ja-JP" altLang="en-US" sz="4400"/>
              <a:t>を用いた無理数の証明</a:t>
            </a:r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A053FD0-A79B-B25A-D42E-674F59225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478" y="498947"/>
            <a:ext cx="11271418" cy="552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088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A53EE62-A831-E95A-59D9-6F512D1A2B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26" y="482600"/>
            <a:ext cx="11376747" cy="5892799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71A52D0-9E5E-B8DD-FF52-CCF8604AC125}"/>
              </a:ext>
            </a:extLst>
          </p:cNvPr>
          <p:cNvSpPr/>
          <p:nvPr/>
        </p:nvSpPr>
        <p:spPr>
          <a:xfrm>
            <a:off x="7679817" y="2459567"/>
            <a:ext cx="1499810" cy="10075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9D419AF-A911-BD06-E7EE-336602A349BE}"/>
              </a:ext>
            </a:extLst>
          </p:cNvPr>
          <p:cNvSpPr/>
          <p:nvPr/>
        </p:nvSpPr>
        <p:spPr>
          <a:xfrm>
            <a:off x="9354237" y="3894667"/>
            <a:ext cx="2167467" cy="10075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250ABC0-644C-BBEB-233A-BE94E4624265}"/>
              </a:ext>
            </a:extLst>
          </p:cNvPr>
          <p:cNvSpPr/>
          <p:nvPr/>
        </p:nvSpPr>
        <p:spPr>
          <a:xfrm>
            <a:off x="9179627" y="2421468"/>
            <a:ext cx="2167466" cy="10075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820B57D-5B26-74E4-2DD2-58B7F74441D4}"/>
              </a:ext>
            </a:extLst>
          </p:cNvPr>
          <p:cNvSpPr/>
          <p:nvPr/>
        </p:nvSpPr>
        <p:spPr>
          <a:xfrm>
            <a:off x="7762944" y="3837104"/>
            <a:ext cx="1499810" cy="10075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47517607-2A3E-1CF4-78F9-082596B1C532}"/>
              </a:ext>
            </a:extLst>
          </p:cNvPr>
          <p:cNvSpPr/>
          <p:nvPr/>
        </p:nvSpPr>
        <p:spPr>
          <a:xfrm>
            <a:off x="2680305" y="2590196"/>
            <a:ext cx="4753648" cy="10075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D9716F9-82BE-6811-FB0D-1C7887CDA8CE}"/>
              </a:ext>
            </a:extLst>
          </p:cNvPr>
          <p:cNvSpPr/>
          <p:nvPr/>
        </p:nvSpPr>
        <p:spPr>
          <a:xfrm>
            <a:off x="2787181" y="3860856"/>
            <a:ext cx="4884279" cy="10075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9A6A718C-6518-BD72-55AB-06F14C0F39C2}"/>
              </a:ext>
            </a:extLst>
          </p:cNvPr>
          <p:cNvSpPr/>
          <p:nvPr/>
        </p:nvSpPr>
        <p:spPr>
          <a:xfrm>
            <a:off x="880889" y="5054226"/>
            <a:ext cx="5039464" cy="10075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6460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47F8ECB-9C36-F4AF-2CF1-F9F004B822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478" y="1748145"/>
            <a:ext cx="2159850" cy="45738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EE18418-7384-A974-775C-FCA951012B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78" y="2836133"/>
            <a:ext cx="2439360" cy="381150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CF7B832A-FD52-B5BF-A4D4-68F58CB17B66}"/>
              </a:ext>
            </a:extLst>
          </p:cNvPr>
          <p:cNvGrpSpPr/>
          <p:nvPr/>
        </p:nvGrpSpPr>
        <p:grpSpPr>
          <a:xfrm>
            <a:off x="248478" y="4333088"/>
            <a:ext cx="2066680" cy="669560"/>
            <a:chOff x="248478" y="3224833"/>
            <a:chExt cx="3098800" cy="1003944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467C2583-11E0-833D-7AC3-D3E0408C4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8478" y="3224833"/>
              <a:ext cx="3098800" cy="558800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83837196-F465-6A0E-11FF-71B5D78D92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6084" y="3695377"/>
              <a:ext cx="2082800" cy="533400"/>
            </a:xfrm>
            <a:prstGeom prst="rect">
              <a:avLst/>
            </a:prstGeom>
          </p:spPr>
        </p:pic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3E365A68-2832-6C9C-90D4-61F25C9BA3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478" y="5642323"/>
            <a:ext cx="1871870" cy="38115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0709DA09-8143-1C0C-C0E3-A371E2D70B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61393" y="2579"/>
            <a:ext cx="9069213" cy="161752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F92AE6D-2296-D7A1-02DF-6C7C84ECD2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2600" y="1777173"/>
            <a:ext cx="6977743" cy="958669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14953CC-1567-B90C-D13B-57735B3A51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09164" y="2812370"/>
            <a:ext cx="1775608" cy="472086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BFC687F6-91C9-8C59-38F5-5C8CE3BD02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9479" y="3379255"/>
            <a:ext cx="1581321" cy="780392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4EAF96E4-9012-54D0-F29C-D0C9BF4079D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86125" y="4156473"/>
            <a:ext cx="7373828" cy="1255562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B82A9F9A-5AA7-D507-4E2C-E3CE31A72EA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86125" y="5642323"/>
            <a:ext cx="5953075" cy="90985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75D1830D-A487-8E22-7AC4-9B10C565D2B2}"/>
                  </a:ext>
                </a:extLst>
              </p:cNvPr>
              <p:cNvSpPr txBox="1"/>
              <p:nvPr/>
            </p:nvSpPr>
            <p:spPr>
              <a:xfrm>
                <a:off x="1011788" y="2297549"/>
                <a:ext cx="2998578" cy="43088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ja-JP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r>
                        <a:rPr kumimoji="1" lang="en-US" altLang="ja-JP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0 </m:t>
                      </m:r>
                      <m:r>
                        <a:rPr lang="ja-JP" alt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または</m:t>
                      </m:r>
                      <m:r>
                        <a:rPr lang="en-US" altLang="ja-JP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ja-JP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r>
                        <a:rPr lang="en-US" altLang="ja-JP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kumimoji="1" lang="ja-JP" altLang="en-US" sz="280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75D1830D-A487-8E22-7AC4-9B10C565D2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788" y="2297549"/>
                <a:ext cx="2998578" cy="430887"/>
              </a:xfrm>
              <a:prstGeom prst="rect">
                <a:avLst/>
              </a:prstGeom>
              <a:blipFill>
                <a:blip r:embed="rId13"/>
                <a:stretch>
                  <a:fillRect l="-422" t="-5556" r="-2110" b="-3333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4941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C0445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792734F-C233-F398-5A92-59B27AC902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2279824"/>
            <a:ext cx="11523868" cy="198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912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47F8ECB-9C36-F4AF-2CF1-F9F004B822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478" y="1748145"/>
            <a:ext cx="2159850" cy="45738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EE18418-7384-A974-775C-FCA951012B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78" y="2836133"/>
            <a:ext cx="2439360" cy="381150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CF7B832A-FD52-B5BF-A4D4-68F58CB17B66}"/>
              </a:ext>
            </a:extLst>
          </p:cNvPr>
          <p:cNvGrpSpPr/>
          <p:nvPr/>
        </p:nvGrpSpPr>
        <p:grpSpPr>
          <a:xfrm>
            <a:off x="248478" y="4493099"/>
            <a:ext cx="2066680" cy="669560"/>
            <a:chOff x="248478" y="3224833"/>
            <a:chExt cx="3098800" cy="1003944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467C2583-11E0-833D-7AC3-D3E0408C4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8478" y="3224833"/>
              <a:ext cx="3098800" cy="558800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83837196-F465-6A0E-11FF-71B5D78D92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6084" y="3695377"/>
              <a:ext cx="2082800" cy="533400"/>
            </a:xfrm>
            <a:prstGeom prst="rect">
              <a:avLst/>
            </a:prstGeom>
          </p:spPr>
        </p:pic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3E365A68-2832-6C9C-90D4-61F25C9BA3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478" y="5819495"/>
            <a:ext cx="1871870" cy="38115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87AEC385-7242-D3EF-1A33-CE4CFA0FD2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64859" y="81086"/>
            <a:ext cx="8455199" cy="1437704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C6327EE5-28B2-BF02-58B0-77D3930864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2634" y="1753807"/>
            <a:ext cx="6618153" cy="901037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FF87FB9F-0E86-FF81-B685-F5E5AAA0B24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2386" y="2836133"/>
            <a:ext cx="2439360" cy="424956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1C541524-6620-47F1-F81E-7CA56557702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59362" y="3477055"/>
            <a:ext cx="2157613" cy="410172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FD8598D0-2BFA-13B0-4B28-B2C721428DB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32639" y="2761402"/>
            <a:ext cx="1951264" cy="434258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9305066F-1576-7922-2D71-68F83679B6A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20203" y="3307003"/>
            <a:ext cx="1663700" cy="803556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378051C8-CC91-5393-4565-2D173D15AEB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12634" y="4351689"/>
            <a:ext cx="6618153" cy="1162161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10D15B04-1B5B-F017-A716-8E6E42576C0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2634" y="5819495"/>
            <a:ext cx="5571708" cy="86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151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47F8ECB-9C36-F4AF-2CF1-F9F004B822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478" y="735987"/>
            <a:ext cx="2159850" cy="45738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EE18418-7384-A974-775C-FCA951012B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78" y="1486431"/>
            <a:ext cx="2439360" cy="38115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EA8D7CBE-D2FE-A2C9-4710-22C8202DFC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7167" y="16808"/>
            <a:ext cx="7772400" cy="70194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DBB75AD-46CF-E272-9606-2E660F615F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8" y="807831"/>
            <a:ext cx="4815116" cy="40126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130347C7-B8AE-8D9C-F0DE-8459452A59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0999" y="1510280"/>
            <a:ext cx="8356602" cy="851284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67E5070D-5207-C916-EF67-ED1B95A503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85657" y="2125038"/>
            <a:ext cx="2997200" cy="865571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DFAB9963-2B3C-76BD-4E59-2C3658EEF7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20998" y="3041975"/>
            <a:ext cx="8356602" cy="373602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4BEC97C5-32CE-10B1-D7D4-D8D733212E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5657" y="3535320"/>
            <a:ext cx="3142343" cy="463416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A2105A52-F616-0E48-F7EC-7BAE94F3465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20998" y="4063457"/>
            <a:ext cx="7772400" cy="94228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8B17729-24B2-3CF7-3548-98EDD169430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85657" y="5076221"/>
            <a:ext cx="2122368" cy="514706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B77AA47B-5CF7-CF12-EA77-22EAA3C1F7D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85657" y="5646641"/>
            <a:ext cx="1871870" cy="48285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C84C7F6B-3031-C353-5AAF-11FC47866A6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21491" y="5596835"/>
            <a:ext cx="2740479" cy="55343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19098A48-01C4-4538-90AB-DD7509CAACD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20998" y="6222891"/>
            <a:ext cx="6259759" cy="36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70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29E1D1A4-3A6A-C81B-7C0C-C5F0C60B5AD8}"/>
              </a:ext>
            </a:extLst>
          </p:cNvPr>
          <p:cNvGrpSpPr/>
          <p:nvPr/>
        </p:nvGrpSpPr>
        <p:grpSpPr>
          <a:xfrm>
            <a:off x="248478" y="16808"/>
            <a:ext cx="11137112" cy="8852865"/>
            <a:chOff x="248478" y="16808"/>
            <a:chExt cx="11137112" cy="8852865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CF7B832A-FD52-B5BF-A4D4-68F58CB17B66}"/>
                </a:ext>
              </a:extLst>
            </p:cNvPr>
            <p:cNvGrpSpPr/>
            <p:nvPr/>
          </p:nvGrpSpPr>
          <p:grpSpPr>
            <a:xfrm>
              <a:off x="295063" y="6841192"/>
              <a:ext cx="2066680" cy="669560"/>
              <a:chOff x="248478" y="3224833"/>
              <a:chExt cx="3098800" cy="1003944"/>
            </a:xfrm>
          </p:grpSpPr>
          <p:pic>
            <p:nvPicPr>
              <p:cNvPr id="5" name="図 4">
                <a:extLst>
                  <a:ext uri="{FF2B5EF4-FFF2-40B4-BE49-F238E27FC236}">
                    <a16:creationId xmlns:a16="http://schemas.microsoft.com/office/drawing/2014/main" id="{467C2583-11E0-833D-7AC3-D3E0408C47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48478" y="3224833"/>
                <a:ext cx="3098800" cy="558800"/>
              </a:xfrm>
              <a:prstGeom prst="rect">
                <a:avLst/>
              </a:prstGeom>
            </p:spPr>
          </p:pic>
          <p:pic>
            <p:nvPicPr>
              <p:cNvPr id="6" name="図 5">
                <a:extLst>
                  <a:ext uri="{FF2B5EF4-FFF2-40B4-BE49-F238E27FC236}">
                    <a16:creationId xmlns:a16="http://schemas.microsoft.com/office/drawing/2014/main" id="{83837196-F465-6A0E-11FF-71B5D78D92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66084" y="3695377"/>
                <a:ext cx="2082800" cy="533400"/>
              </a:xfrm>
              <a:prstGeom prst="rect">
                <a:avLst/>
              </a:prstGeom>
            </p:spPr>
          </p:pic>
        </p:grp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3E365A68-2832-6C9C-90D4-61F25C9BA3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8478" y="8480360"/>
              <a:ext cx="1871870" cy="381150"/>
            </a:xfrm>
            <a:prstGeom prst="rect">
              <a:avLst/>
            </a:prstGeom>
          </p:spPr>
        </p:pic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A97BBB19-C1D9-2860-B74B-65E03D93C01D}"/>
                </a:ext>
              </a:extLst>
            </p:cNvPr>
            <p:cNvGrpSpPr/>
            <p:nvPr/>
          </p:nvGrpSpPr>
          <p:grpSpPr>
            <a:xfrm>
              <a:off x="248478" y="16808"/>
              <a:ext cx="11029123" cy="6570883"/>
              <a:chOff x="248478" y="16808"/>
              <a:chExt cx="11029123" cy="6570883"/>
            </a:xfrm>
          </p:grpSpPr>
          <p:pic>
            <p:nvPicPr>
              <p:cNvPr id="3" name="図 2">
                <a:extLst>
                  <a:ext uri="{FF2B5EF4-FFF2-40B4-BE49-F238E27FC236}">
                    <a16:creationId xmlns:a16="http://schemas.microsoft.com/office/drawing/2014/main" id="{647F8ECB-9C36-F4AF-2CF1-F9F004B822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8478" y="735987"/>
                <a:ext cx="2159850" cy="457380"/>
              </a:xfrm>
              <a:prstGeom prst="rect">
                <a:avLst/>
              </a:prstGeom>
            </p:spPr>
          </p:pic>
          <p:pic>
            <p:nvPicPr>
              <p:cNvPr id="4" name="図 3">
                <a:extLst>
                  <a:ext uri="{FF2B5EF4-FFF2-40B4-BE49-F238E27FC236}">
                    <a16:creationId xmlns:a16="http://schemas.microsoft.com/office/drawing/2014/main" id="{DEE18418-7384-A974-775C-FCA951012B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8478" y="1486431"/>
                <a:ext cx="2439360" cy="381150"/>
              </a:xfrm>
              <a:prstGeom prst="rect">
                <a:avLst/>
              </a:prstGeom>
            </p:spPr>
          </p:pic>
          <p:pic>
            <p:nvPicPr>
              <p:cNvPr id="2" name="図 1">
                <a:extLst>
                  <a:ext uri="{FF2B5EF4-FFF2-40B4-BE49-F238E27FC236}">
                    <a16:creationId xmlns:a16="http://schemas.microsoft.com/office/drawing/2014/main" id="{EA8D7CBE-D2FE-A2C9-4710-22C8202DFC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17167" y="16808"/>
                <a:ext cx="7772400" cy="701941"/>
              </a:xfrm>
              <a:prstGeom prst="rect">
                <a:avLst/>
              </a:prstGeom>
            </p:spPr>
          </p:pic>
          <p:pic>
            <p:nvPicPr>
              <p:cNvPr id="9" name="図 8">
                <a:extLst>
                  <a:ext uri="{FF2B5EF4-FFF2-40B4-BE49-F238E27FC236}">
                    <a16:creationId xmlns:a16="http://schemas.microsoft.com/office/drawing/2014/main" id="{8DBB75AD-46CF-E272-9606-2E660F615F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920998" y="807831"/>
                <a:ext cx="4815116" cy="401260"/>
              </a:xfrm>
              <a:prstGeom prst="rect">
                <a:avLst/>
              </a:prstGeom>
            </p:spPr>
          </p:pic>
          <p:pic>
            <p:nvPicPr>
              <p:cNvPr id="10" name="図 9">
                <a:extLst>
                  <a:ext uri="{FF2B5EF4-FFF2-40B4-BE49-F238E27FC236}">
                    <a16:creationId xmlns:a16="http://schemas.microsoft.com/office/drawing/2014/main" id="{130347C7-B8AE-8D9C-F0DE-8459452A59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920999" y="1510280"/>
                <a:ext cx="8356602" cy="851284"/>
              </a:xfrm>
              <a:prstGeom prst="rect">
                <a:avLst/>
              </a:prstGeom>
            </p:spPr>
          </p:pic>
          <p:pic>
            <p:nvPicPr>
              <p:cNvPr id="11" name="図 10">
                <a:extLst>
                  <a:ext uri="{FF2B5EF4-FFF2-40B4-BE49-F238E27FC236}">
                    <a16:creationId xmlns:a16="http://schemas.microsoft.com/office/drawing/2014/main" id="{67E5070D-5207-C916-EF67-ED1B95A503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985657" y="2125038"/>
                <a:ext cx="2997200" cy="865571"/>
              </a:xfrm>
              <a:prstGeom prst="rect">
                <a:avLst/>
              </a:prstGeom>
            </p:spPr>
          </p:pic>
          <p:pic>
            <p:nvPicPr>
              <p:cNvPr id="12" name="図 11">
                <a:extLst>
                  <a:ext uri="{FF2B5EF4-FFF2-40B4-BE49-F238E27FC236}">
                    <a16:creationId xmlns:a16="http://schemas.microsoft.com/office/drawing/2014/main" id="{DFAB9963-2B3C-76BD-4E59-2C3658EEF7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920998" y="3041975"/>
                <a:ext cx="8356602" cy="373602"/>
              </a:xfrm>
              <a:prstGeom prst="rect">
                <a:avLst/>
              </a:prstGeom>
            </p:spPr>
          </p:pic>
          <p:pic>
            <p:nvPicPr>
              <p:cNvPr id="13" name="図 12">
                <a:extLst>
                  <a:ext uri="{FF2B5EF4-FFF2-40B4-BE49-F238E27FC236}">
                    <a16:creationId xmlns:a16="http://schemas.microsoft.com/office/drawing/2014/main" id="{4BEC97C5-32CE-10B1-D7D4-D8D733212E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985657" y="3535320"/>
                <a:ext cx="3142343" cy="463416"/>
              </a:xfrm>
              <a:prstGeom prst="rect">
                <a:avLst/>
              </a:prstGeom>
            </p:spPr>
          </p:pic>
          <p:pic>
            <p:nvPicPr>
              <p:cNvPr id="14" name="図 13">
                <a:extLst>
                  <a:ext uri="{FF2B5EF4-FFF2-40B4-BE49-F238E27FC236}">
                    <a16:creationId xmlns:a16="http://schemas.microsoft.com/office/drawing/2014/main" id="{A2105A52-F616-0E48-F7EC-7BAE94F346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920998" y="4063457"/>
                <a:ext cx="7772400" cy="942282"/>
              </a:xfrm>
              <a:prstGeom prst="rect">
                <a:avLst/>
              </a:prstGeom>
            </p:spPr>
          </p:pic>
          <p:pic>
            <p:nvPicPr>
              <p:cNvPr id="15" name="図 14">
                <a:extLst>
                  <a:ext uri="{FF2B5EF4-FFF2-40B4-BE49-F238E27FC236}">
                    <a16:creationId xmlns:a16="http://schemas.microsoft.com/office/drawing/2014/main" id="{F8B17729-24B2-3CF7-3548-98EDD16943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985657" y="5076221"/>
                <a:ext cx="2122368" cy="514706"/>
              </a:xfrm>
              <a:prstGeom prst="rect">
                <a:avLst/>
              </a:prstGeom>
            </p:spPr>
          </p:pic>
          <p:pic>
            <p:nvPicPr>
              <p:cNvPr id="16" name="図 15">
                <a:extLst>
                  <a:ext uri="{FF2B5EF4-FFF2-40B4-BE49-F238E27FC236}">
                    <a16:creationId xmlns:a16="http://schemas.microsoft.com/office/drawing/2014/main" id="{B77AA47B-5CF7-CF12-EA77-22EAA3C1F7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985657" y="5646641"/>
                <a:ext cx="1871870" cy="482850"/>
              </a:xfrm>
              <a:prstGeom prst="rect">
                <a:avLst/>
              </a:prstGeom>
            </p:spPr>
          </p:pic>
          <p:pic>
            <p:nvPicPr>
              <p:cNvPr id="18" name="図 17">
                <a:extLst>
                  <a:ext uri="{FF2B5EF4-FFF2-40B4-BE49-F238E27FC236}">
                    <a16:creationId xmlns:a16="http://schemas.microsoft.com/office/drawing/2014/main" id="{C84C7F6B-3031-C353-5AAF-11FC47866A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621491" y="5596835"/>
                <a:ext cx="2740479" cy="553430"/>
              </a:xfrm>
              <a:prstGeom prst="rect">
                <a:avLst/>
              </a:prstGeom>
            </p:spPr>
          </p:pic>
          <p:pic>
            <p:nvPicPr>
              <p:cNvPr id="19" name="図 18">
                <a:extLst>
                  <a:ext uri="{FF2B5EF4-FFF2-40B4-BE49-F238E27FC236}">
                    <a16:creationId xmlns:a16="http://schemas.microsoft.com/office/drawing/2014/main" id="{19098A48-01C4-4538-90AB-DD7509CAAC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920998" y="6222891"/>
                <a:ext cx="6259759" cy="364800"/>
              </a:xfrm>
              <a:prstGeom prst="rect">
                <a:avLst/>
              </a:prstGeom>
            </p:spPr>
          </p:pic>
        </p:grpSp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5BCB33EC-1AC3-4052-21F1-68699B37B6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2831790" y="6870583"/>
              <a:ext cx="8553800" cy="1409056"/>
            </a:xfrm>
            <a:prstGeom prst="rect">
              <a:avLst/>
            </a:prstGeom>
          </p:spPr>
        </p:pic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AC4D8FAE-9A57-C678-A4B4-2230F99CA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2831790" y="8459913"/>
              <a:ext cx="2922239" cy="4097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36394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-3.33333E-6 -0.3321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C0445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1C6383E-7E55-1884-99F6-637E92E91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2723465"/>
            <a:ext cx="11278232" cy="1335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495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47F8ECB-9C36-F4AF-2CF1-F9F004B822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478" y="73120"/>
            <a:ext cx="2159850" cy="45738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EE18418-7384-A974-775C-FCA951012B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78" y="783823"/>
            <a:ext cx="2439360" cy="381150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CF7B832A-FD52-B5BF-A4D4-68F58CB17B66}"/>
              </a:ext>
            </a:extLst>
          </p:cNvPr>
          <p:cNvGrpSpPr/>
          <p:nvPr/>
        </p:nvGrpSpPr>
        <p:grpSpPr>
          <a:xfrm>
            <a:off x="248478" y="4940773"/>
            <a:ext cx="2066680" cy="669560"/>
            <a:chOff x="248478" y="3224833"/>
            <a:chExt cx="3098800" cy="1003944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467C2583-11E0-833D-7AC3-D3E0408C4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8478" y="3224833"/>
              <a:ext cx="3098800" cy="558800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83837196-F465-6A0E-11FF-71B5D78D92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6084" y="3695377"/>
              <a:ext cx="2082800" cy="533400"/>
            </a:xfrm>
            <a:prstGeom prst="rect">
              <a:avLst/>
            </a:prstGeom>
          </p:spPr>
        </p:pic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3E365A68-2832-6C9C-90D4-61F25C9BA3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478" y="6376867"/>
            <a:ext cx="1871870" cy="38115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7DD81DA5-9ADD-1EE3-84E7-368910418C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88560" y="92772"/>
            <a:ext cx="5184923" cy="437728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150296E2-5CB9-3290-DD11-C1C0F3C29B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88559" y="781335"/>
            <a:ext cx="8986203" cy="913654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F1EABA11-2F6B-F7BE-5124-8C3C9BEA26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7586" y="1306825"/>
            <a:ext cx="2965897" cy="870081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8E1A4697-7649-412D-40CA-87BE06211E2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88558" y="2220348"/>
            <a:ext cx="8507987" cy="396629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765342EE-7C00-2CC6-92B0-D7D15FA7481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40906" y="2909153"/>
            <a:ext cx="3188921" cy="466364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EE25E968-9272-E043-9728-5F10E14659C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98788" y="2936960"/>
            <a:ext cx="2099883" cy="362049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F4885E9B-829B-AC5C-8F12-D7E00D42B3A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88558" y="3558056"/>
            <a:ext cx="8262662" cy="393176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945C5768-8CF3-D429-F76B-3E027A6969E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96302" y="4157778"/>
            <a:ext cx="2066680" cy="497767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07FF2501-F285-0945-7637-99B756D566B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52432" y="4157778"/>
            <a:ext cx="1676204" cy="428796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D50BF58E-A75A-DC21-181F-1E77830F32C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467632" y="2968873"/>
            <a:ext cx="2099883" cy="330136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B51E2814-D3B1-8232-72DD-F5E577B2766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467632" y="4234935"/>
            <a:ext cx="1808227" cy="326485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022DAB14-D85F-6D0D-D575-A31CCCC233C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040906" y="4904013"/>
            <a:ext cx="8110314" cy="1290752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D336CFB8-608E-876F-698D-FE7675812D2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040906" y="6341694"/>
            <a:ext cx="3055094" cy="423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467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F5B3A-C8C9-9459-48B6-9AEFFADAC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9085258-6BCE-17A4-824B-F0B8F8352B06}"/>
              </a:ext>
            </a:extLst>
          </p:cNvPr>
          <p:cNvSpPr txBox="1"/>
          <p:nvPr/>
        </p:nvSpPr>
        <p:spPr>
          <a:xfrm>
            <a:off x="3681541" y="2013029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9A71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6ABE813-0E2B-1984-208B-3F5FB44CFEBF}"/>
              </a:ext>
            </a:extLst>
          </p:cNvPr>
          <p:cNvSpPr txBox="1"/>
          <p:nvPr/>
        </p:nvSpPr>
        <p:spPr>
          <a:xfrm>
            <a:off x="1422317" y="3244534"/>
            <a:ext cx="93473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400"/>
              <a:t>背理法</a:t>
            </a:r>
            <a:r>
              <a:rPr kumimoji="1" lang="ja-JP" altLang="en-US" sz="4400"/>
              <a:t>を用いた無理数の証明</a:t>
            </a:r>
          </a:p>
        </p:txBody>
      </p:sp>
    </p:spTree>
    <p:extLst>
      <p:ext uri="{BB962C8B-B14F-4D97-AF65-F5344CB8AC3E}">
        <p14:creationId xmlns:p14="http://schemas.microsoft.com/office/powerpoint/2010/main" val="39494248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80444-1D78-F706-8C57-B7E965347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59B0065-85F3-4058-D622-68BB4B64ECE5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9A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492D395-6BBD-EFD4-BE69-9A4741FBB113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5F4AE2F-FD9A-73F2-064D-CD0DD2C0C728}"/>
              </a:ext>
            </a:extLst>
          </p:cNvPr>
          <p:cNvSpPr txBox="1"/>
          <p:nvPr/>
        </p:nvSpPr>
        <p:spPr>
          <a:xfrm>
            <a:off x="344556" y="1346103"/>
            <a:ext cx="1180323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集合と命題「</a:t>
            </a:r>
            <a:r>
              <a:rPr lang="ja-JP" altLang="en-US" sz="5400" b="1">
                <a:solidFill>
                  <a:schemeClr val="bg1"/>
                </a:solidFill>
              </a:rPr>
              <a:t>無理数に関する証明</a:t>
            </a:r>
            <a:r>
              <a:rPr lang="ja-JP" altLang="en-US" sz="6000" b="1">
                <a:solidFill>
                  <a:schemeClr val="bg1"/>
                </a:solidFill>
              </a:rPr>
              <a:t>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64142C6-A36B-4D60-DFA6-B461250AC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24" y="3429000"/>
            <a:ext cx="11322152" cy="198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620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3765</TotalTime>
  <Words>68</Words>
  <Application>Microsoft Macintosh PowerPoint</Application>
  <PresentationFormat>ワイド画面</PresentationFormat>
  <Paragraphs>13</Paragraphs>
  <Slides>13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8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59</cp:revision>
  <dcterms:created xsi:type="dcterms:W3CDTF">2024-12-21T06:28:55Z</dcterms:created>
  <dcterms:modified xsi:type="dcterms:W3CDTF">2025-04-01T12:22:12Z</dcterms:modified>
</cp:coreProperties>
</file>