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71" r:id="rId3"/>
    <p:sldId id="317" r:id="rId4"/>
    <p:sldId id="316" r:id="rId5"/>
    <p:sldId id="313" r:id="rId6"/>
    <p:sldId id="314" r:id="rId7"/>
    <p:sldId id="320" r:id="rId8"/>
    <p:sldId id="321" r:id="rId9"/>
    <p:sldId id="319" r:id="rId10"/>
    <p:sldId id="311" r:id="rId11"/>
    <p:sldId id="322" r:id="rId12"/>
    <p:sldId id="324" r:id="rId13"/>
    <p:sldId id="323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ECD"/>
    <a:srgbClr val="009A71"/>
    <a:srgbClr val="007FBA"/>
    <a:srgbClr val="D8117E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84"/>
    <p:restoredTop sz="91206"/>
  </p:normalViewPr>
  <p:slideViewPr>
    <p:cSldViewPr snapToGrid="0">
      <p:cViewPr varScale="1">
        <p:scale>
          <a:sx n="107" d="100"/>
          <a:sy n="107" d="100"/>
        </p:scale>
        <p:origin x="17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79251-B63E-E5A6-539D-CDE3F0AC5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E5ED4D3-93DD-C4EF-2F9F-BFFA0B838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B06745F-8E97-48E2-B974-E5F35E4E4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18A762-A459-0331-831F-C7217DF2B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770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4.png"/><Relationship Id="rId5" Type="http://schemas.openxmlformats.org/officeDocument/2006/relationships/image" Target="../media/image8.png"/><Relationship Id="rId10" Type="http://schemas.openxmlformats.org/officeDocument/2006/relationships/image" Target="../media/image33.png"/><Relationship Id="rId4" Type="http://schemas.openxmlformats.org/officeDocument/2006/relationships/image" Target="../media/image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集合と命題「背理法」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6B07AA3-2181-6B8E-06EA-764D7C5DE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3351134"/>
            <a:ext cx="11277596" cy="195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81541" y="201302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747158" y="3244534"/>
            <a:ext cx="8882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背理法</a:t>
            </a:r>
            <a:r>
              <a:rPr kumimoji="1" lang="ja-JP" altLang="en-US" sz="4400"/>
              <a:t>の基本的枠組みを理解する。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111B1A-E637-E4AF-292C-A382FA16B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56" y="1111277"/>
            <a:ext cx="11727688" cy="342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42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A053FD0-A79B-B25A-D42E-674F5922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78" y="498947"/>
            <a:ext cx="11271418" cy="552271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7BDC655-2852-234C-6AFF-B2A0D9DA1DEA}"/>
              </a:ext>
            </a:extLst>
          </p:cNvPr>
          <p:cNvSpPr/>
          <p:nvPr/>
        </p:nvSpPr>
        <p:spPr>
          <a:xfrm>
            <a:off x="1984917" y="1182029"/>
            <a:ext cx="3958683" cy="1025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DDFB25B-BCCA-726E-D8FC-5A9EFDCB275A}"/>
              </a:ext>
            </a:extLst>
          </p:cNvPr>
          <p:cNvSpPr/>
          <p:nvPr/>
        </p:nvSpPr>
        <p:spPr>
          <a:xfrm>
            <a:off x="5943600" y="1182029"/>
            <a:ext cx="3958683" cy="1025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A3116C9-FD79-AC3E-9995-0858C84FF851}"/>
              </a:ext>
            </a:extLst>
          </p:cNvPr>
          <p:cNvSpPr/>
          <p:nvPr/>
        </p:nvSpPr>
        <p:spPr>
          <a:xfrm>
            <a:off x="7595839" y="2747346"/>
            <a:ext cx="3958683" cy="1601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D546D5-73D8-C76D-A9B3-C9C0B823BBDF}"/>
              </a:ext>
            </a:extLst>
          </p:cNvPr>
          <p:cNvSpPr/>
          <p:nvPr/>
        </p:nvSpPr>
        <p:spPr>
          <a:xfrm>
            <a:off x="7618141" y="4364273"/>
            <a:ext cx="3958683" cy="1601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08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3AB987B-200B-4EF6-85FB-F29B1403B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727" y="32467"/>
            <a:ext cx="9530545" cy="117394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1363317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478" y="2208189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7B832A-FD52-B5BF-A4D4-68F58CB17B66}"/>
              </a:ext>
            </a:extLst>
          </p:cNvPr>
          <p:cNvGrpSpPr/>
          <p:nvPr/>
        </p:nvGrpSpPr>
        <p:grpSpPr>
          <a:xfrm>
            <a:off x="248478" y="4656198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67C2583-11E0-833D-7AC3-D3E0408C4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3837196-F465-6A0E-11FF-71B5D78D9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E365A68-2832-6C9C-90D4-61F25C9BA3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78" y="5767934"/>
            <a:ext cx="1871870" cy="3811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D5E9670-4C93-2BE3-6DA1-9C628EB534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1678" y="1363317"/>
            <a:ext cx="7772400" cy="4871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6DA948E-A9D0-09BC-2E52-A9FAE772FB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4550" y="2208189"/>
            <a:ext cx="1573972" cy="165024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3006157-EF57-EB11-1E0C-AC49698E60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1678" y="4015308"/>
            <a:ext cx="5847522" cy="380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A9AA8D2-D297-2431-7800-1091DEEBA6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59156" y="4596366"/>
            <a:ext cx="7772400" cy="89831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89B91DD-41CD-590B-3A1A-E53C3AC287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0602" y="5710111"/>
            <a:ext cx="7772400" cy="87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6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92911A1-65C9-56CC-15C1-D7648BB9E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60" y="2331607"/>
            <a:ext cx="11394331" cy="135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95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1363317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1978844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7B832A-FD52-B5BF-A4D4-68F58CB17B66}"/>
              </a:ext>
            </a:extLst>
          </p:cNvPr>
          <p:cNvGrpSpPr/>
          <p:nvPr/>
        </p:nvGrpSpPr>
        <p:grpSpPr>
          <a:xfrm>
            <a:off x="248478" y="4905180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67C2583-11E0-833D-7AC3-D3E0408C4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3837196-F465-6A0E-11FF-71B5D78D9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E365A68-2832-6C9C-90D4-61F25C9BA3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78" y="6114037"/>
            <a:ext cx="1871870" cy="3811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92B8886-0D26-69C5-4395-32AF066C7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069" y="141330"/>
            <a:ext cx="9326992" cy="110710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70FB2C1-A5CA-2705-181B-647A41EAF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3557" y="1363318"/>
            <a:ext cx="8720209" cy="45737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CC47571-AB35-7CB8-6A85-374002B6CB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665" y="1935579"/>
            <a:ext cx="1542669" cy="226536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7B8C8AC-3F82-067C-CC3D-34DDC0DEEA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3557" y="4228134"/>
            <a:ext cx="7166391" cy="42806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53CF316-0CB6-9F72-95F5-578324B1F7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1134" y="4905180"/>
            <a:ext cx="8615090" cy="91252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9EF50B5-C8A0-400E-6AF7-07BB8A6DE2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81134" y="6066685"/>
            <a:ext cx="8495249" cy="46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6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AB3F157-7B30-B163-0295-21162C88D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626" y="24715"/>
            <a:ext cx="8624747" cy="15078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1687369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478" y="2368715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7B832A-FD52-B5BF-A4D4-68F58CB17B66}"/>
              </a:ext>
            </a:extLst>
          </p:cNvPr>
          <p:cNvGrpSpPr/>
          <p:nvPr/>
        </p:nvGrpSpPr>
        <p:grpSpPr>
          <a:xfrm>
            <a:off x="248478" y="5265858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67C2583-11E0-833D-7AC3-D3E0408C4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3837196-F465-6A0E-11FF-71B5D78D9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E365A68-2832-6C9C-90D4-61F25C9BA3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78" y="6114037"/>
            <a:ext cx="1871870" cy="3811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2A91B30-E281-2F2C-F34B-B09AFACF0C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6851" y="1689192"/>
            <a:ext cx="6572733" cy="47880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F353530-FA88-FAAB-AD02-EF3A2F831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6850" y="2367398"/>
            <a:ext cx="8320511" cy="4122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3A46DD7-72A0-AB18-4AB0-D0F0CEB31F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8172" y="2973735"/>
            <a:ext cx="1133114" cy="196046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FB722FD-17A3-833E-4B3B-9A22B0AB8D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0252" y="4534614"/>
            <a:ext cx="4601741" cy="40651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016B112-34C4-8E57-94A5-72B42D9BEA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6850" y="5301923"/>
            <a:ext cx="6977849" cy="43211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30559EE-85DF-5335-AC83-B9530C8151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26850" y="6094833"/>
            <a:ext cx="6213920" cy="42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1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8EEBD0-5727-7479-CD56-E2FB3DC41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59" y="826406"/>
            <a:ext cx="10794081" cy="312510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C142840-96CB-5E3B-BA65-44D2DB8E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161" y="4756151"/>
            <a:ext cx="10055678" cy="47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7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683EE70-46D6-FA6B-5A0D-7D67F0D8A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5" y="2466521"/>
            <a:ext cx="10972255" cy="192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88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C33F9-3833-1136-BA13-CB4478EED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E12DFC4-0D88-38D2-9E30-845BC6DEC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1886070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BF56E16-91D3-54A3-0021-08383B193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2590259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7729FF5-8E12-7620-A372-72292A96CAA8}"/>
              </a:ext>
            </a:extLst>
          </p:cNvPr>
          <p:cNvGrpSpPr/>
          <p:nvPr/>
        </p:nvGrpSpPr>
        <p:grpSpPr>
          <a:xfrm>
            <a:off x="248478" y="5265858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1537D01-AFE3-3098-76E3-37343BDEC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B8AF651-450F-4BA0-B1E4-F94B456BA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A32B1575-CBF8-21E7-3333-403798A2D6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78" y="6114037"/>
            <a:ext cx="1871870" cy="3811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7B05BFE-5CD3-5C95-938A-CA71EFDA1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898" y="136105"/>
            <a:ext cx="8842204" cy="155126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01A73E4-5348-1E41-4623-88533371E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6683" y="1927581"/>
            <a:ext cx="7530419" cy="45737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C21752A-B1DC-A08B-64FC-F3E72AD9F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6681" y="2483911"/>
            <a:ext cx="8842203" cy="487498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A9DFED8-72CC-A02B-63D8-A93BD4171C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470" y="3181502"/>
            <a:ext cx="1070429" cy="180634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FBA1C01-3743-B58C-5E24-E98CA9997F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0142" y="4546292"/>
            <a:ext cx="4541158" cy="46371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EF4B109-22F4-15DB-DCFA-9C5955DB96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16249" y="5265858"/>
            <a:ext cx="8266793" cy="51134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499DAA4-5CDA-1691-1A12-93BC61561E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6249" y="6103034"/>
            <a:ext cx="7385051" cy="45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1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4BC69-C5FE-9888-0855-843A74CDD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F0DF5CA-148F-983A-E611-F38EEB05EBD5}"/>
              </a:ext>
            </a:extLst>
          </p:cNvPr>
          <p:cNvSpPr txBox="1"/>
          <p:nvPr/>
        </p:nvSpPr>
        <p:spPr>
          <a:xfrm>
            <a:off x="3681541" y="201302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CDC361-9B45-DF86-CBEF-B9F44E011D93}"/>
              </a:ext>
            </a:extLst>
          </p:cNvPr>
          <p:cNvSpPr txBox="1"/>
          <p:nvPr/>
        </p:nvSpPr>
        <p:spPr>
          <a:xfrm>
            <a:off x="1747158" y="3244534"/>
            <a:ext cx="8882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背理法</a:t>
            </a:r>
            <a:r>
              <a:rPr kumimoji="1" lang="ja-JP" altLang="en-US" sz="4400"/>
              <a:t>の基本的枠組みを理解する。</a:t>
            </a:r>
          </a:p>
        </p:txBody>
      </p:sp>
    </p:spTree>
    <p:extLst>
      <p:ext uri="{BB962C8B-B14F-4D97-AF65-F5344CB8AC3E}">
        <p14:creationId xmlns:p14="http://schemas.microsoft.com/office/powerpoint/2010/main" val="2286045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65602-C35A-8BB1-7FE0-D612D2775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097F19-14E9-5AAE-7E2C-8AEAE47428C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8FDC69E-E955-085E-5280-69B3FF3CB35E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F67035-B032-3E66-556A-65CA937635D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集合と命題「背理法」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755E1E4-084A-2035-AEA4-3EC155BA5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3351134"/>
            <a:ext cx="11277596" cy="195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39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3477</TotalTime>
  <Words>60</Words>
  <Application>Microsoft Macintosh PowerPoint</Application>
  <PresentationFormat>ワイド画面</PresentationFormat>
  <Paragraphs>12</Paragraphs>
  <Slides>13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56</cp:revision>
  <dcterms:created xsi:type="dcterms:W3CDTF">2024-12-21T06:28:55Z</dcterms:created>
  <dcterms:modified xsi:type="dcterms:W3CDTF">2025-03-31T11:14:47Z</dcterms:modified>
</cp:coreProperties>
</file>