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8" r:id="rId2"/>
    <p:sldId id="271" r:id="rId3"/>
    <p:sldId id="308" r:id="rId4"/>
    <p:sldId id="315" r:id="rId5"/>
    <p:sldId id="326" r:id="rId6"/>
    <p:sldId id="314" r:id="rId7"/>
    <p:sldId id="312" r:id="rId8"/>
    <p:sldId id="313" r:id="rId9"/>
    <p:sldId id="317" r:id="rId10"/>
    <p:sldId id="318" r:id="rId11"/>
    <p:sldId id="316" r:id="rId12"/>
    <p:sldId id="311" r:id="rId13"/>
    <p:sldId id="322" r:id="rId14"/>
    <p:sldId id="324" r:id="rId15"/>
    <p:sldId id="323" r:id="rId16"/>
    <p:sldId id="325" r:id="rId17"/>
    <p:sldId id="319" r:id="rId18"/>
    <p:sldId id="320" r:id="rId19"/>
    <p:sldId id="310" r:id="rId20"/>
    <p:sldId id="321" r:id="rId21"/>
    <p:sldId id="328" r:id="rId22"/>
    <p:sldId id="327" r:id="rId2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3ECD"/>
    <a:srgbClr val="009A71"/>
    <a:srgbClr val="007FBA"/>
    <a:srgbClr val="D8117E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923"/>
    <p:restoredTop sz="91206"/>
  </p:normalViewPr>
  <p:slideViewPr>
    <p:cSldViewPr snapToGrid="0">
      <p:cViewPr varScale="1">
        <p:scale>
          <a:sx n="57" d="100"/>
          <a:sy n="57" d="100"/>
        </p:scale>
        <p:origin x="168" y="1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7B210-96A4-9C84-2AA3-8960EE8E1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116180-C9E6-F77E-66E6-E6E2A1FD7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548E33C-0844-EEF9-AC2F-1ACE9861A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0C6D8B-DE59-414A-0E01-515B4253C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20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6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2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2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10" Type="http://schemas.openxmlformats.org/officeDocument/2006/relationships/image" Target="../media/image64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6.png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1.png"/><Relationship Id="rId5" Type="http://schemas.openxmlformats.org/officeDocument/2006/relationships/image" Target="../media/image57.png"/><Relationship Id="rId10" Type="http://schemas.openxmlformats.org/officeDocument/2006/relationships/image" Target="../media/image58.png"/><Relationship Id="rId4" Type="http://schemas.openxmlformats.org/officeDocument/2006/relationships/image" Target="../media/image56.png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集合と命題「対偶を用いた証明」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F3BB0F6-CD61-44F2-A3B5-183071EBB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59" y="2674738"/>
            <a:ext cx="11293681" cy="206626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C2AA41B-E9EA-FEF0-55DC-9C1906D40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61624"/>
            <a:ext cx="10477465" cy="141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81541" y="201302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375831" y="3325520"/>
            <a:ext cx="7464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対偶を用いた証明ができる。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8E707A6-2A52-3733-EABC-351D16643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20" y="1357252"/>
            <a:ext cx="10295959" cy="414349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A1D3202-BB06-BA33-1AF9-7CA8A686A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20" y="1357252"/>
            <a:ext cx="10295960" cy="414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9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5AEA0EF-6446-3EB9-8C64-510681126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30" y="949364"/>
            <a:ext cx="10822140" cy="247963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574F624-3172-C065-8606-53E29435B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22" y="3961574"/>
            <a:ext cx="10675044" cy="123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0C89795-F312-63FE-9A54-1E202BFC9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79" y="154004"/>
            <a:ext cx="9267869" cy="1077446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00F0283D-4C2D-8BBF-56A7-46C1372E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84" y="1706032"/>
            <a:ext cx="1043516" cy="6956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FA9FB170-496C-5F29-20A9-795EFBE72710}"/>
                  </a:ext>
                </a:extLst>
              </p:cNvPr>
              <p:cNvSpPr txBox="1"/>
              <p:nvPr/>
            </p:nvSpPr>
            <p:spPr>
              <a:xfrm>
                <a:off x="2172788" y="2481163"/>
                <a:ext cx="174297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FA9FB170-496C-5F29-20A9-795EFBE72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788" y="2481163"/>
                <a:ext cx="1742978" cy="553998"/>
              </a:xfrm>
              <a:prstGeom prst="rect">
                <a:avLst/>
              </a:prstGeom>
              <a:blipFill>
                <a:blip r:embed="rId4"/>
                <a:stretch>
                  <a:fillRect l="-1439" r="-4317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1F4B441C-5171-A27D-1A4A-EA9DB0DFADC1}"/>
                  </a:ext>
                </a:extLst>
              </p:cNvPr>
              <p:cNvSpPr txBox="1"/>
              <p:nvPr/>
            </p:nvSpPr>
            <p:spPr>
              <a:xfrm>
                <a:off x="2172788" y="3687960"/>
                <a:ext cx="1831463" cy="630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rad>
                    </m:oMath>
                  </m:oMathPara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1F4B441C-5171-A27D-1A4A-EA9DB0DFA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788" y="3687960"/>
                <a:ext cx="1831463" cy="630365"/>
              </a:xfrm>
              <a:prstGeom prst="rect">
                <a:avLst/>
              </a:prstGeom>
              <a:blipFill>
                <a:blip r:embed="rId5"/>
                <a:stretch>
                  <a:fillRect l="-1370" r="-4110" b="-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6ACAFA4-0B11-8EA5-F355-ACD6544CE882}"/>
                  </a:ext>
                </a:extLst>
              </p:cNvPr>
              <p:cNvSpPr txBox="1"/>
              <p:nvPr/>
            </p:nvSpPr>
            <p:spPr>
              <a:xfrm>
                <a:off x="2832616" y="3084561"/>
                <a:ext cx="3478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6ACAFA4-0B11-8EA5-F355-ACD6544CE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616" y="3084561"/>
                <a:ext cx="347851" cy="553998"/>
              </a:xfrm>
              <a:prstGeom prst="rect">
                <a:avLst/>
              </a:prstGeom>
              <a:blipFill>
                <a:blip r:embed="rId6"/>
                <a:stretch>
                  <a:fillRect l="-28571" r="-28571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A8B7382-D60B-B208-D4E4-B5CB14B3FFC2}"/>
                  </a:ext>
                </a:extLst>
              </p:cNvPr>
              <p:cNvSpPr txBox="1"/>
              <p:nvPr/>
            </p:nvSpPr>
            <p:spPr>
              <a:xfrm>
                <a:off x="6504071" y="3694864"/>
                <a:ext cx="23329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A8B7382-D60B-B208-D4E4-B5CB14B3F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071" y="3694864"/>
                <a:ext cx="2332946" cy="553998"/>
              </a:xfrm>
              <a:prstGeom prst="rect">
                <a:avLst/>
              </a:prstGeom>
              <a:blipFill>
                <a:blip r:embed="rId7"/>
                <a:stretch>
                  <a:fillRect l="-1630" r="-3804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652F98B-602D-B5D4-8843-40982DADFA8A}"/>
                  </a:ext>
                </a:extLst>
              </p:cNvPr>
              <p:cNvSpPr txBox="1"/>
              <p:nvPr/>
            </p:nvSpPr>
            <p:spPr>
              <a:xfrm>
                <a:off x="7485660" y="3091465"/>
                <a:ext cx="3478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652F98B-602D-B5D4-8843-40982DADF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660" y="3091465"/>
                <a:ext cx="347851" cy="553998"/>
              </a:xfrm>
              <a:prstGeom prst="rect">
                <a:avLst/>
              </a:prstGeom>
              <a:blipFill>
                <a:blip r:embed="rId8"/>
                <a:stretch>
                  <a:fillRect l="-28571" r="-28571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4EF7F88F-E29C-DC20-D78B-BEE1F068A774}"/>
                  </a:ext>
                </a:extLst>
              </p:cNvPr>
              <p:cNvSpPr txBox="1"/>
              <p:nvPr/>
            </p:nvSpPr>
            <p:spPr>
              <a:xfrm>
                <a:off x="6414426" y="2488067"/>
                <a:ext cx="314714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3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ja-JP" sz="3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  <m:sup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4EF7F88F-E29C-DC20-D78B-BEE1F068A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426" y="2488067"/>
                <a:ext cx="3147144" cy="553998"/>
              </a:xfrm>
              <a:prstGeom prst="rect">
                <a:avLst/>
              </a:prstGeom>
              <a:blipFill>
                <a:blip r:embed="rId9"/>
                <a:stretch>
                  <a:fillRect l="-803" r="-402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図 21">
            <a:extLst>
              <a:ext uri="{FF2B5EF4-FFF2-40B4-BE49-F238E27FC236}">
                <a16:creationId xmlns:a16="http://schemas.microsoft.com/office/drawing/2014/main" id="{2F863E6A-4067-2595-D525-17F730C7A0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2788" y="5267997"/>
            <a:ext cx="9267876" cy="44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7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7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0C89795-F312-63FE-9A54-1E202BFC9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79" y="154004"/>
            <a:ext cx="9267869" cy="107744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4EF7316-A7B1-B76D-707E-2B4BE1C28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80" y="1251699"/>
            <a:ext cx="1018355" cy="6860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EB8E405-5B02-9212-22D9-558996DC7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082" y="1362011"/>
            <a:ext cx="9267876" cy="44734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29CD1F0-51DC-8CBB-522F-F432A68BDF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7581" y="1952418"/>
            <a:ext cx="6215163" cy="128993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24C2932-716D-281D-2807-EE51AF82B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082" y="3281687"/>
            <a:ext cx="5417472" cy="45145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BF875F6-C819-D7F3-2F7D-69E0E1B099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7715" y="3763224"/>
            <a:ext cx="3223224" cy="51000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7ABD1D6-9DE3-FEC0-F9AA-A490064F51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5432" y="4353102"/>
            <a:ext cx="3223226" cy="43704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D08E296-19BA-B958-F1C4-F12EDA1343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7970" y="4990495"/>
            <a:ext cx="3722762" cy="52097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0151D6A-FDB8-70D7-D28E-1376F1BF26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0082" y="5606301"/>
            <a:ext cx="9267873" cy="1059989"/>
          </a:xfrm>
          <a:prstGeom prst="rect">
            <a:avLst/>
          </a:prstGeom>
        </p:spPr>
      </p:pic>
      <p:sp>
        <p:nvSpPr>
          <p:cNvPr id="2" name="角丸四角形 1">
            <a:extLst>
              <a:ext uri="{FF2B5EF4-FFF2-40B4-BE49-F238E27FC236}">
                <a16:creationId xmlns:a16="http://schemas.microsoft.com/office/drawing/2014/main" id="{2A11D901-3907-071F-5886-F7DBED74D0CD}"/>
              </a:ext>
            </a:extLst>
          </p:cNvPr>
          <p:cNvSpPr/>
          <p:nvPr/>
        </p:nvSpPr>
        <p:spPr>
          <a:xfrm>
            <a:off x="6250078" y="5028393"/>
            <a:ext cx="1962666" cy="355580"/>
          </a:xfrm>
          <a:prstGeom prst="roundRect">
            <a:avLst>
              <a:gd name="adj" fmla="val 50000"/>
            </a:avLst>
          </a:prstGeom>
          <a:solidFill>
            <a:srgbClr val="009A7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13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358F1D9-AC40-F6FE-82F6-24793D1E2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37" y="2451502"/>
            <a:ext cx="11230125" cy="195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26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AEFE188-271C-DF57-C0D8-C2A9733638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2244"/>
          <a:stretch/>
        </p:blipFill>
        <p:spPr>
          <a:xfrm>
            <a:off x="480938" y="13105"/>
            <a:ext cx="10322530" cy="121757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EBEA407-1B07-2F5E-8CE4-7A04B124C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80" y="1337736"/>
            <a:ext cx="936145" cy="63066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BF8E677-D399-A0F8-425F-BB1E24897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379" y="1314314"/>
            <a:ext cx="8171527" cy="4874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42DBAF3-4CF4-4CB0-ED17-E0BBA51E90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2379" y="2081504"/>
            <a:ext cx="6238558" cy="39484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0E66956-B7D8-CFBC-C684-BCAB795D9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555" y="2664610"/>
            <a:ext cx="1240943" cy="39484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AF80F6B-AD18-11C6-4D26-488A5CF245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2379" y="3202261"/>
            <a:ext cx="4748222" cy="39568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727B06C-DD82-FD20-164B-7D2F6808CA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8313" y="3732168"/>
            <a:ext cx="2308849" cy="47576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F8413DD-A6B0-3503-A88F-6E2CAFFCAA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8449" y="4433459"/>
            <a:ext cx="1313087" cy="43769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8A1ED91-B7E7-9265-1CF0-F01119D191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2315" y="5018953"/>
            <a:ext cx="1741740" cy="491621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54F2F653-F6C3-42DE-06A9-953D99013D1B}"/>
              </a:ext>
            </a:extLst>
          </p:cNvPr>
          <p:cNvSpPr/>
          <p:nvPr/>
        </p:nvSpPr>
        <p:spPr>
          <a:xfrm>
            <a:off x="6250078" y="5028392"/>
            <a:ext cx="706534" cy="482181"/>
          </a:xfrm>
          <a:prstGeom prst="roundRect">
            <a:avLst>
              <a:gd name="adj" fmla="val 50000"/>
            </a:avLst>
          </a:prstGeom>
          <a:solidFill>
            <a:srgbClr val="009A7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CC2B6C4-341D-5A81-A0D3-7FA2F4A3B9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12379" y="5635089"/>
            <a:ext cx="7339286" cy="115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6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E9C7067-5B7C-6CFB-2D94-AF93B784C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3" y="185261"/>
            <a:ext cx="10016068" cy="115912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B045224-439E-FA6E-69C7-5507779AE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84" y="1706032"/>
            <a:ext cx="1043516" cy="69567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0BA13B8-051F-868C-8C48-A2C95D97C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321" y="1814057"/>
            <a:ext cx="9522995" cy="5876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CBF2D56-CD95-B7CE-81A9-1A81220C9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421" y="3223281"/>
            <a:ext cx="9981157" cy="4114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13F5C08-3ABA-F76E-39DE-E811E532E4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421" y="3906954"/>
            <a:ext cx="9981157" cy="41143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53E9E9C-042B-6475-5956-F3CFFC3B43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421" y="4590627"/>
            <a:ext cx="9981157" cy="41143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6EB87AA-6648-0E89-5DDD-6BDD689FB6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5421" y="5274300"/>
            <a:ext cx="9981157" cy="41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4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D853539-84B6-8912-FE34-AA4AD6DA7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3" y="185261"/>
            <a:ext cx="10016068" cy="115912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C205C0-5F91-1317-5D43-960AB9E66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1507067"/>
            <a:ext cx="982133" cy="67521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EC63F86-3B36-EC7A-4677-BD8BEEA99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998" y="1618277"/>
            <a:ext cx="9406467" cy="4733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F56161B-1A78-B27F-F6CC-7C9D5566D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997" y="2365541"/>
            <a:ext cx="9406467" cy="9706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074918F-BE67-0E3D-2F25-1573C01BB7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466" y="3610049"/>
            <a:ext cx="3302000" cy="342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0A6BB0F-514D-32A9-CDB9-8D4ABDC6A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3967" y="4096792"/>
            <a:ext cx="3302000" cy="393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8D35F22-BDBF-4CBB-7B60-0164CAE04B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466" y="4634335"/>
            <a:ext cx="2908300" cy="355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EDEBBFE-FB75-494B-621B-D6BD03F622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2466" y="5133778"/>
            <a:ext cx="2908300" cy="355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D600579-2FFA-7CE5-F919-70C2789302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2533" y="6132664"/>
            <a:ext cx="3594100" cy="355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1A154C2-EF4A-7C04-8D05-B76D12CC12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96566" y="3610049"/>
            <a:ext cx="3594100" cy="355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B7570F4-18A3-30EA-2043-D11E82303F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52266" y="4094997"/>
            <a:ext cx="3594100" cy="3556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DAA293B-023A-22F9-1BDD-9F209EBE5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29600" y="4604414"/>
            <a:ext cx="3594100" cy="355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1DC9D14-72C4-2A9D-2729-096E303D4F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29600" y="5113831"/>
            <a:ext cx="3594100" cy="3556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CBA11F02-0318-5F22-9012-186AF5EFB2F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29600" y="5623248"/>
            <a:ext cx="3594100" cy="3556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2D6495B-7B3B-9B41-9AF4-B1B20D477F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2266" y="6132664"/>
            <a:ext cx="3594100" cy="3556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E2207BB8-DE50-C410-B0C7-6B49F7CC24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02466" y="5633221"/>
            <a:ext cx="3594100" cy="3556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EBF07D4-F3CE-2C74-2659-47CFD6275B5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88063" y="6856052"/>
            <a:ext cx="7772400" cy="900611"/>
          </a:xfrm>
          <a:prstGeom prst="rect">
            <a:avLst/>
          </a:prstGeom>
        </p:spPr>
      </p:pic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A4233828-0D9B-967A-E687-D465A9CA3D4E}"/>
              </a:ext>
            </a:extLst>
          </p:cNvPr>
          <p:cNvSpPr/>
          <p:nvPr/>
        </p:nvSpPr>
        <p:spPr>
          <a:xfrm>
            <a:off x="3667539" y="5113831"/>
            <a:ext cx="1310861" cy="375547"/>
          </a:xfrm>
          <a:prstGeom prst="roundRect">
            <a:avLst>
              <a:gd name="adj" fmla="val 50000"/>
            </a:avLst>
          </a:prstGeom>
          <a:solidFill>
            <a:srgbClr val="009A7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CB439B01-10D2-AD96-E224-038CAA399767}"/>
              </a:ext>
            </a:extLst>
          </p:cNvPr>
          <p:cNvSpPr/>
          <p:nvPr/>
        </p:nvSpPr>
        <p:spPr>
          <a:xfrm>
            <a:off x="9076667" y="5628986"/>
            <a:ext cx="1921892" cy="375547"/>
          </a:xfrm>
          <a:prstGeom prst="roundRect">
            <a:avLst>
              <a:gd name="adj" fmla="val 50000"/>
            </a:avLst>
          </a:prstGeom>
          <a:solidFill>
            <a:srgbClr val="009A71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31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6A5151BA-44A0-08A1-C250-95379519D547}"/>
              </a:ext>
            </a:extLst>
          </p:cNvPr>
          <p:cNvGrpSpPr/>
          <p:nvPr/>
        </p:nvGrpSpPr>
        <p:grpSpPr>
          <a:xfrm>
            <a:off x="397933" y="185261"/>
            <a:ext cx="11425767" cy="7571402"/>
            <a:chOff x="397933" y="185261"/>
            <a:chExt cx="11425767" cy="7571402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FD853539-84B6-8912-FE34-AA4AD6DA7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7933" y="185261"/>
              <a:ext cx="10016068" cy="1159129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4C205C0-5F91-1317-5D43-960AB9E66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400" y="1507067"/>
              <a:ext cx="982133" cy="675216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EC63F86-3B36-EC7A-4677-BD8BEEA99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4998" y="1618277"/>
              <a:ext cx="9406467" cy="473377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F56161B-1A78-B27F-F6CC-7C9D5566D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04997" y="2365541"/>
              <a:ext cx="9406467" cy="970621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074918F-BE67-0E3D-2F25-1573C01BB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1466" y="3610049"/>
              <a:ext cx="3302000" cy="342900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0A6BB0F-514D-32A9-CDB9-8D4ABDC6A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03967" y="4096792"/>
              <a:ext cx="3302000" cy="39370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8D35F22-BDBF-4CBB-7B60-0164CAE04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02466" y="4634335"/>
              <a:ext cx="2908300" cy="35560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EDEBBFE-FB75-494B-621B-D6BD03F62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02466" y="5133778"/>
              <a:ext cx="2908300" cy="355600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5D600579-2FFA-7CE5-F919-70C278930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42533" y="6132664"/>
              <a:ext cx="3594100" cy="35560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1A154C2-EF4A-7C04-8D05-B76D12CC1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396566" y="3610049"/>
              <a:ext cx="3594100" cy="355600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6B7570F4-18A3-30EA-2043-D11E82303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52266" y="4094997"/>
              <a:ext cx="3594100" cy="35560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0DAA293B-023A-22F9-1BDD-9F209EBE5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229600" y="4604414"/>
              <a:ext cx="3594100" cy="35560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81DC9D14-72C4-2A9D-2729-096E303D4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29600" y="5113831"/>
              <a:ext cx="3594100" cy="355600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CBA11F02-0318-5F22-9012-186AF5EFB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229600" y="5623248"/>
              <a:ext cx="3594100" cy="355600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2D6495B-7B3B-9B41-9AF4-B1B20D477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52266" y="6132664"/>
              <a:ext cx="3594100" cy="355600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E2207BB8-DE50-C410-B0C7-6B49F7CC2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802466" y="5633221"/>
              <a:ext cx="3594100" cy="355600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4EBF07D4-F3CE-2C74-2659-47CFD6275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888063" y="6856052"/>
              <a:ext cx="7772400" cy="900611"/>
            </a:xfrm>
            <a:prstGeom prst="rect">
              <a:avLst/>
            </a:prstGeom>
          </p:spPr>
        </p:pic>
      </p:grp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0ADA6F4F-2126-5F2A-AAE2-155DEFE44EFF}"/>
              </a:ext>
            </a:extLst>
          </p:cNvPr>
          <p:cNvSpPr/>
          <p:nvPr/>
        </p:nvSpPr>
        <p:spPr>
          <a:xfrm>
            <a:off x="1739899" y="439498"/>
            <a:ext cx="9721999" cy="392831"/>
          </a:xfrm>
          <a:prstGeom prst="roundRect">
            <a:avLst>
              <a:gd name="adj" fmla="val 50000"/>
            </a:avLst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21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L -0.00117 -0.1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0F2CE64-012C-91D5-86DC-77BDD6112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88" y="2360551"/>
            <a:ext cx="11468610" cy="202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88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5548FD-CE60-6091-E5E3-CD534B23A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03" y="217912"/>
            <a:ext cx="9443485" cy="10852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35B9C9F-368A-79BA-CE23-691BB3DD2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82" y="1424911"/>
            <a:ext cx="8001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84A5B5-1909-379D-C2C4-EB66999ED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027" y="1424911"/>
            <a:ext cx="7772400" cy="8543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389C0B-9616-B08C-A642-999E374EE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432" y="2379538"/>
            <a:ext cx="3594100" cy="355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FBEB5F2-C568-C229-46CB-E7034868F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4731" y="2799917"/>
            <a:ext cx="4025900" cy="3556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F604F96-D25D-34D5-4B74-9F8EE782BF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1296" y="2279281"/>
            <a:ext cx="41783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2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5548FD-CE60-6091-E5E3-CD534B23A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03" y="217912"/>
            <a:ext cx="9443485" cy="10852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35B9C9F-368A-79BA-CE23-691BB3DD2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82" y="1424911"/>
            <a:ext cx="8001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84A5B5-1909-379D-C2C4-EB66999ED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027" y="1424911"/>
            <a:ext cx="7772400" cy="8543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389C0B-9616-B08C-A642-999E374EE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432" y="2379538"/>
            <a:ext cx="3594100" cy="355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CB3E23-3138-8F35-618C-C5C553420C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432" y="3289242"/>
            <a:ext cx="3594100" cy="355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FBEB5F2-C568-C229-46CB-E7034868F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4731" y="2799917"/>
            <a:ext cx="4025900" cy="355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F6946BD-6A9E-03FF-C17E-FC655BAF52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4731" y="3707228"/>
            <a:ext cx="4025900" cy="3556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4F118287-3460-E96D-532C-4CF009A088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470" y="3289242"/>
            <a:ext cx="41783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5548FD-CE60-6091-E5E3-CD534B23A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03" y="217912"/>
            <a:ext cx="9443485" cy="10852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35B9C9F-368A-79BA-CE23-691BB3DD2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82" y="1424911"/>
            <a:ext cx="8001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84A5B5-1909-379D-C2C4-EB66999ED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027" y="1424911"/>
            <a:ext cx="7772400" cy="8543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389C0B-9616-B08C-A642-999E374EE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432" y="2379538"/>
            <a:ext cx="3594100" cy="355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CB3E23-3138-8F35-618C-C5C553420C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432" y="3289242"/>
            <a:ext cx="3594100" cy="355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7765130-D3BF-1ADC-21AE-358C0D855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432" y="4198946"/>
            <a:ext cx="3594100" cy="355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FBEB5F2-C568-C229-46CB-E7034868F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4731" y="2799917"/>
            <a:ext cx="4025900" cy="355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F6946BD-6A9E-03FF-C17E-FC655BAF52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4731" y="3707228"/>
            <a:ext cx="4025900" cy="3556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2CF9B31-BE50-9F97-6737-23C706D81D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6427" y="4184401"/>
            <a:ext cx="4826000" cy="2171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1714F51-720A-CDDC-7612-3CF9EEDAE3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0668" y="4669755"/>
            <a:ext cx="40259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5548FD-CE60-6091-E5E3-CD534B23A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03" y="217912"/>
            <a:ext cx="9443485" cy="10852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35B9C9F-368A-79BA-CE23-691BB3DD2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82" y="1424911"/>
            <a:ext cx="8001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84A5B5-1909-379D-C2C4-EB66999ED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027" y="1424911"/>
            <a:ext cx="7772400" cy="8543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389C0B-9616-B08C-A642-999E374EE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432" y="2379538"/>
            <a:ext cx="3594100" cy="355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CB3E23-3138-8F35-618C-C5C553420C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432" y="3289242"/>
            <a:ext cx="3594100" cy="355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7765130-D3BF-1ADC-21AE-358C0D855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432" y="4198946"/>
            <a:ext cx="3594100" cy="355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810C66E-B9F8-C7CC-5CCD-EE85F15DCB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432" y="5108649"/>
            <a:ext cx="3594100" cy="355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FBEB5F2-C568-C229-46CB-E7034868F3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4731" y="2799917"/>
            <a:ext cx="4025900" cy="355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F6946BD-6A9E-03FF-C17E-FC655BAF52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4731" y="3707228"/>
            <a:ext cx="4025900" cy="355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8066E13-25FA-6E04-8100-6335835FF2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5996" y="5521851"/>
            <a:ext cx="4025900" cy="3556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5358044-5B4E-4306-6F50-3DAD8C562D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7688" y="4554546"/>
            <a:ext cx="4826000" cy="21717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BB78771-9C0C-AE43-FF84-64F0DE773D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8794" y="4621628"/>
            <a:ext cx="40259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0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5548FD-CE60-6091-E5E3-CD534B23A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03" y="217912"/>
            <a:ext cx="9443485" cy="10852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35B9C9F-368A-79BA-CE23-691BB3DD2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82" y="1424911"/>
            <a:ext cx="8001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84A5B5-1909-379D-C2C4-EB66999ED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027" y="1424911"/>
            <a:ext cx="7772400" cy="8543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3389C0B-9616-B08C-A642-999E374EE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432" y="2379538"/>
            <a:ext cx="3594100" cy="355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CB3E23-3138-8F35-618C-C5C553420C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432" y="3289242"/>
            <a:ext cx="3594100" cy="355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7765130-D3BF-1ADC-21AE-358C0D855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432" y="4198946"/>
            <a:ext cx="3594100" cy="355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810C66E-B9F8-C7CC-5CCD-EE85F15DCB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432" y="5108649"/>
            <a:ext cx="3594100" cy="355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169F69A-21DF-D0A9-BBB1-6273DF62184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44478"/>
          <a:stretch/>
        </p:blipFill>
        <p:spPr>
          <a:xfrm>
            <a:off x="1827027" y="6011176"/>
            <a:ext cx="7772400" cy="48532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FBEB5F2-C568-C229-46CB-E7034868F3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4731" y="2799917"/>
            <a:ext cx="4025900" cy="355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F6946BD-6A9E-03FF-C17E-FC655BAF52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34731" y="3707228"/>
            <a:ext cx="4025900" cy="355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8066E13-25FA-6E04-8100-6335835FF2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5996" y="5521851"/>
            <a:ext cx="4025900" cy="3556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FB9D3D2-0442-C62B-2A11-EE15C1B19D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34731" y="4671023"/>
            <a:ext cx="40259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2C89F35-8B16-6264-6DB2-32CA96F43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93" y="228964"/>
            <a:ext cx="9083421" cy="115160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1E136AA-6710-6D44-4C5B-1F1876E29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56" y="1618129"/>
            <a:ext cx="901700" cy="6096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B18F9BE-5662-1893-A070-8FD0B6D7C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235" y="1712711"/>
            <a:ext cx="7772400" cy="42043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3D05124-354E-E015-9F6E-73EA06C28D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3235" y="2465293"/>
            <a:ext cx="5473700" cy="457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6144450-7D71-AA8B-6EF4-E9DBDE0984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885" y="3019689"/>
            <a:ext cx="1168400" cy="469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55F92BA-2BCA-91E5-972C-8BFE7DD46A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3235" y="3706908"/>
            <a:ext cx="2984500" cy="457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4874CA2-6991-75FF-59DF-156B734BB2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3155" y="4173486"/>
            <a:ext cx="1892300" cy="50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C904C0D-14FD-7861-05A7-C4C784D455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3235" y="4948523"/>
            <a:ext cx="74422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0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025FD60-6790-426D-71D5-7B334B5EA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779" y="2608690"/>
            <a:ext cx="10231810" cy="128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63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72623D-E2DD-E416-F7F3-8EE539823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91" y="295796"/>
            <a:ext cx="10231810" cy="128257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4B31EE3-09DE-A52E-FD23-909B0B2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27" y="1911350"/>
            <a:ext cx="901700" cy="596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ED3637C-AF1E-0699-0E05-833B9F3F8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032411"/>
            <a:ext cx="9336741" cy="47583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59AAC8D-DDB8-6CF1-BBAC-391A93536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2752737"/>
            <a:ext cx="5511800" cy="419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19E16A8-B9A5-37C0-015F-DF4851C1B1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299" y="3384947"/>
            <a:ext cx="1624853" cy="49770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D204041-6D74-AEFD-0F40-31248683A1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0" y="4095760"/>
            <a:ext cx="7467600" cy="482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709BB0C-1C2A-305B-9E5D-E065BAA959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6299" y="4759347"/>
            <a:ext cx="2521325" cy="49233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38D88B-75F8-CC3F-9833-C20854AD98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5894" y="5502283"/>
            <a:ext cx="7442200" cy="10922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4FC55BB-0E2C-7838-B75A-DC8148364E65}"/>
              </a:ext>
            </a:extLst>
          </p:cNvPr>
          <p:cNvSpPr/>
          <p:nvPr/>
        </p:nvSpPr>
        <p:spPr>
          <a:xfrm>
            <a:off x="3303547" y="2012639"/>
            <a:ext cx="621682" cy="602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0F7E4D4-4B4E-72BE-73EF-359B49173520}"/>
              </a:ext>
            </a:extLst>
          </p:cNvPr>
          <p:cNvSpPr/>
          <p:nvPr/>
        </p:nvSpPr>
        <p:spPr>
          <a:xfrm>
            <a:off x="5823723" y="1990336"/>
            <a:ext cx="621682" cy="602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141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873A3-24D1-45EB-D984-087837BE6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CF2C4B9-6C94-4348-3B4F-C71C6269165F}"/>
              </a:ext>
            </a:extLst>
          </p:cNvPr>
          <p:cNvSpPr txBox="1"/>
          <p:nvPr/>
        </p:nvSpPr>
        <p:spPr>
          <a:xfrm>
            <a:off x="3681541" y="2013029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63A332-657A-B29C-6633-59CD5E283795}"/>
              </a:ext>
            </a:extLst>
          </p:cNvPr>
          <p:cNvSpPr txBox="1"/>
          <p:nvPr/>
        </p:nvSpPr>
        <p:spPr>
          <a:xfrm>
            <a:off x="2375831" y="3325520"/>
            <a:ext cx="7464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対偶を用いた証明ができる。</a:t>
            </a:r>
          </a:p>
        </p:txBody>
      </p:sp>
    </p:spTree>
    <p:extLst>
      <p:ext uri="{BB962C8B-B14F-4D97-AF65-F5344CB8AC3E}">
        <p14:creationId xmlns:p14="http://schemas.microsoft.com/office/powerpoint/2010/main" val="1041692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08A85-E393-191A-0E2B-E0322781D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EE0C5E3-3066-EC3B-F9E5-0FB6C545C984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5024339-4695-A75E-08DF-B8DC8FEF9EF9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B6B01C-3F3B-6F34-B230-49B0D5076ECB}"/>
              </a:ext>
            </a:extLst>
          </p:cNvPr>
          <p:cNvSpPr txBox="1"/>
          <p:nvPr/>
        </p:nvSpPr>
        <p:spPr>
          <a:xfrm>
            <a:off x="344556" y="1346103"/>
            <a:ext cx="117262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集合と命題「対偶を用いた証明」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4900E24-CD0D-4916-6CA0-42A0D150E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59" y="2674738"/>
            <a:ext cx="11293681" cy="206626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991A936-AEB0-FE1A-92AC-88085CB6C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61624"/>
            <a:ext cx="10477465" cy="141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84</Words>
  <Application>Microsoft Macintosh PowerPoint</Application>
  <PresentationFormat>ワイド画面</PresentationFormat>
  <Paragraphs>19</Paragraphs>
  <Slides>22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7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52</cp:revision>
  <dcterms:created xsi:type="dcterms:W3CDTF">2024-12-21T06:28:55Z</dcterms:created>
  <dcterms:modified xsi:type="dcterms:W3CDTF">2025-03-31T05:04:19Z</dcterms:modified>
</cp:coreProperties>
</file>